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e29abe3a954b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00b924a9374b04"/>
  </p:sldMasterIdLst>
  <p:sldIdLst>
    <p:sldId xmlns:r="http://schemas.openxmlformats.org/officeDocument/2006/relationships" id="256" r:id="R6bfdb133bb594d4e"/>
    <p:sldId xmlns:r="http://schemas.openxmlformats.org/officeDocument/2006/relationships" id="257" r:id="R53e43f7d36f048d7"/>
    <p:sldId xmlns:r="http://schemas.openxmlformats.org/officeDocument/2006/relationships" id="258" r:id="R8dd5390e6c534272"/>
    <p:sldId xmlns:r="http://schemas.openxmlformats.org/officeDocument/2006/relationships" id="259" r:id="R840f4d533916460b"/>
    <p:sldId xmlns:r="http://schemas.openxmlformats.org/officeDocument/2006/relationships" id="260" r:id="R183e25f2264f4cca"/>
    <p:sldId xmlns:r="http://schemas.openxmlformats.org/officeDocument/2006/relationships" id="261" r:id="R8a04bb6831cc4e64"/>
    <p:sldId xmlns:r="http://schemas.openxmlformats.org/officeDocument/2006/relationships" id="262" r:id="Rdc81f23b42ee42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00b924a9374b04" /><Relationship Type="http://schemas.openxmlformats.org/officeDocument/2006/relationships/slide" Target="/ppt/slides/slide1.xml" Id="R6bfdb133bb594d4e" /><Relationship Type="http://schemas.openxmlformats.org/officeDocument/2006/relationships/slide" Target="/ppt/slides/slide2.xml" Id="R53e43f7d36f048d7" /><Relationship Type="http://schemas.openxmlformats.org/officeDocument/2006/relationships/slide" Target="/ppt/slides/slide3.xml" Id="R8dd5390e6c534272" /><Relationship Type="http://schemas.openxmlformats.org/officeDocument/2006/relationships/slide" Target="/ppt/slides/slide4.xml" Id="R840f4d533916460b" /><Relationship Type="http://schemas.openxmlformats.org/officeDocument/2006/relationships/slide" Target="/ppt/slides/slide5.xml" Id="R183e25f2264f4cca" /><Relationship Type="http://schemas.openxmlformats.org/officeDocument/2006/relationships/slide" Target="/ppt/slides/slide6.xml" Id="R8a04bb6831cc4e64" /><Relationship Type="http://schemas.openxmlformats.org/officeDocument/2006/relationships/slide" Target="/ppt/slides/slide7.xml" Id="Rdc81f23b42ee42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ace53a435e49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9be80db4a4a5e" /><Relationship Type="http://schemas.openxmlformats.org/officeDocument/2006/relationships/theme" Target="/ppt/slideMasters/theme/theme1.xml" Id="R2ed3b3729d7e4b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49be80db4a4a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cd71051f04f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6b7938e7b40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f31f7bb3f47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2695b0a8c49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81544385049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9182ff3d745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e4064226142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EKK AS ble etablert [år] og holder til i Vikersund.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−364 941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3 112 885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26 715 172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28 230 290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EDVARD KRISTIAN KRISTIANSEN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Sysleveien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3370 Vikersund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edvard@ekkas.no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989 231 243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EKK AS</a:t>
            </a:r>
          </a:p>
        </p:txBody>
      </p:sp>
    </p:spTree>
  </p:cSld>
  <p:clrMapOvr>
    <a:masterClrMapping xmlns:a="http://schemas.openxmlformats.org/drawingml/2006/main"/>
  </p:clrMapOvr>
</p:sld>
</file>