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b491ce78c54e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a5076d30054cc8"/>
  </p:sldMasterIdLst>
  <p:sldIdLst>
    <p:sldId xmlns:r="http://schemas.openxmlformats.org/officeDocument/2006/relationships" id="256" r:id="R1100863814d5483a"/>
    <p:sldId xmlns:r="http://schemas.openxmlformats.org/officeDocument/2006/relationships" id="257" r:id="R3cfac4e8c1fd404c"/>
    <p:sldId xmlns:r="http://schemas.openxmlformats.org/officeDocument/2006/relationships" id="258" r:id="Rcb9be68b697948a6"/>
    <p:sldId xmlns:r="http://schemas.openxmlformats.org/officeDocument/2006/relationships" id="259" r:id="R6eeedd8f6b7c4146"/>
    <p:sldId xmlns:r="http://schemas.openxmlformats.org/officeDocument/2006/relationships" id="260" r:id="Rfa5df0ac85d5414f"/>
    <p:sldId xmlns:r="http://schemas.openxmlformats.org/officeDocument/2006/relationships" id="261" r:id="R4ca0297e506a4d48"/>
    <p:sldId xmlns:r="http://schemas.openxmlformats.org/officeDocument/2006/relationships" id="262" r:id="R103aa4ce09484f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a5076d30054cc8" /><Relationship Type="http://schemas.openxmlformats.org/officeDocument/2006/relationships/slide" Target="/ppt/slides/slide1.xml" Id="R1100863814d5483a" /><Relationship Type="http://schemas.openxmlformats.org/officeDocument/2006/relationships/slide" Target="/ppt/slides/slide2.xml" Id="R3cfac4e8c1fd404c" /><Relationship Type="http://schemas.openxmlformats.org/officeDocument/2006/relationships/slide" Target="/ppt/slides/slide3.xml" Id="Rcb9be68b697948a6" /><Relationship Type="http://schemas.openxmlformats.org/officeDocument/2006/relationships/slide" Target="/ppt/slides/slide4.xml" Id="R6eeedd8f6b7c4146" /><Relationship Type="http://schemas.openxmlformats.org/officeDocument/2006/relationships/slide" Target="/ppt/slides/slide5.xml" Id="Rfa5df0ac85d5414f" /><Relationship Type="http://schemas.openxmlformats.org/officeDocument/2006/relationships/slide" Target="/ppt/slides/slide6.xml" Id="R4ca0297e506a4d48" /><Relationship Type="http://schemas.openxmlformats.org/officeDocument/2006/relationships/slide" Target="/ppt/slides/slide7.xml" Id="R103aa4ce09484f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cb7d59e5694f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b524fed7b48aa" /><Relationship Type="http://schemas.openxmlformats.org/officeDocument/2006/relationships/theme" Target="/ppt/slideMasters/theme/theme1.xml" Id="Rf84680c6273240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9b524fed7b48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c5b19336140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95bf7df2749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2ab20950949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6d5ce285546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81efec88d44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dd53156804e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da5ce14284a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EIKHAUGEN AS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340 089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1 164 183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5 430 057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5 716 283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VIDAR ERSVÆR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BAKERVIK ERSVÆR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Sagstadvegen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5243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989 232 177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EIKHAUGEN AS</a:t>
            </a:r>
          </a:p>
        </p:txBody>
      </p:sp>
    </p:spTree>
  </p:cSld>
  <p:clrMapOvr>
    <a:masterClrMapping xmlns:a="http://schemas.openxmlformats.org/drawingml/2006/main"/>
  </p:clrMapOvr>
</p:sld>
</file>