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90a292f2394a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768a57f5af4f4f"/>
  </p:sldMasterIdLst>
  <p:sldIdLst>
    <p:sldId xmlns:r="http://schemas.openxmlformats.org/officeDocument/2006/relationships" id="256" r:id="Rdf976363d12743ea"/>
    <p:sldId xmlns:r="http://schemas.openxmlformats.org/officeDocument/2006/relationships" id="257" r:id="R48576c2da66d403a"/>
    <p:sldId xmlns:r="http://schemas.openxmlformats.org/officeDocument/2006/relationships" id="258" r:id="Rc3fc170e166845d5"/>
    <p:sldId xmlns:r="http://schemas.openxmlformats.org/officeDocument/2006/relationships" id="259" r:id="R985736419cb24081"/>
    <p:sldId xmlns:r="http://schemas.openxmlformats.org/officeDocument/2006/relationships" id="260" r:id="Rc26da88c6fd14bec"/>
    <p:sldId xmlns:r="http://schemas.openxmlformats.org/officeDocument/2006/relationships" id="261" r:id="Red907128a08642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768a57f5af4f4f" /><Relationship Type="http://schemas.openxmlformats.org/officeDocument/2006/relationships/slide" Target="/ppt/slides/slide1.xml" Id="Rdf976363d12743ea" /><Relationship Type="http://schemas.openxmlformats.org/officeDocument/2006/relationships/slide" Target="/ppt/slides/slide2.xml" Id="R48576c2da66d403a" /><Relationship Type="http://schemas.openxmlformats.org/officeDocument/2006/relationships/slide" Target="/ppt/slides/slide3.xml" Id="Rc3fc170e166845d5" /><Relationship Type="http://schemas.openxmlformats.org/officeDocument/2006/relationships/slide" Target="/ppt/slides/slide4.xml" Id="R985736419cb24081" /><Relationship Type="http://schemas.openxmlformats.org/officeDocument/2006/relationships/slide" Target="/ppt/slides/slide5.xml" Id="Rc26da88c6fd14bec" /><Relationship Type="http://schemas.openxmlformats.org/officeDocument/2006/relationships/slide" Target="/ppt/slides/slide6.xml" Id="Red907128a08642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5ccc4edff140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ed45a0808434c" /><Relationship Type="http://schemas.openxmlformats.org/officeDocument/2006/relationships/theme" Target="/ppt/slideMasters/theme/theme1.xml" Id="Rb78d6ff1f58e46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0ed45a080843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c4216f2f948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a674f891146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04f12cbc34c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34312aebb4f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75424affa4b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18812210749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BEITO RESORT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BEITO RESORT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BEITO RESORT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BEITO RESORT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BEITO RESORT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BEITO RESORT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Bygdinvegen 3812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2953 Beitostølen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35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989 232 673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BEITO RESORT AS</a:t>
            </a:r>
          </a:p>
        </p:txBody>
      </p:sp>
    </p:spTree>
  </p:cSld>
  <p:clrMapOvr>
    <a:masterClrMapping xmlns:a="http://schemas.openxmlformats.org/drawingml/2006/main"/>
  </p:clrMapOvr>
</p:sld>
</file>