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22aaa66c6e41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04da5121354d49"/>
  </p:sldMasterIdLst>
  <p:sldIdLst>
    <p:sldId xmlns:r="http://schemas.openxmlformats.org/officeDocument/2006/relationships" id="256" r:id="Rf7ea3c335a154ee1"/>
    <p:sldId xmlns:r="http://schemas.openxmlformats.org/officeDocument/2006/relationships" id="257" r:id="R88e20a75edba4a10"/>
    <p:sldId xmlns:r="http://schemas.openxmlformats.org/officeDocument/2006/relationships" id="258" r:id="R53adeb21dd584be2"/>
    <p:sldId xmlns:r="http://schemas.openxmlformats.org/officeDocument/2006/relationships" id="259" r:id="R17259a73200a4929"/>
    <p:sldId xmlns:r="http://schemas.openxmlformats.org/officeDocument/2006/relationships" id="260" r:id="R893f198117b949ee"/>
    <p:sldId xmlns:r="http://schemas.openxmlformats.org/officeDocument/2006/relationships" id="261" r:id="R502dc9d6d0d64071"/>
    <p:sldId xmlns:r="http://schemas.openxmlformats.org/officeDocument/2006/relationships" id="262" r:id="R61bc16e02aa64a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4da5121354d49" /><Relationship Type="http://schemas.openxmlformats.org/officeDocument/2006/relationships/slide" Target="/ppt/slides/slide1.xml" Id="Rf7ea3c335a154ee1" /><Relationship Type="http://schemas.openxmlformats.org/officeDocument/2006/relationships/slide" Target="/ppt/slides/slide2.xml" Id="R88e20a75edba4a10" /><Relationship Type="http://schemas.openxmlformats.org/officeDocument/2006/relationships/slide" Target="/ppt/slides/slide3.xml" Id="R53adeb21dd584be2" /><Relationship Type="http://schemas.openxmlformats.org/officeDocument/2006/relationships/slide" Target="/ppt/slides/slide4.xml" Id="R17259a73200a4929" /><Relationship Type="http://schemas.openxmlformats.org/officeDocument/2006/relationships/slide" Target="/ppt/slides/slide5.xml" Id="R893f198117b949ee" /><Relationship Type="http://schemas.openxmlformats.org/officeDocument/2006/relationships/slide" Target="/ppt/slides/slide6.xml" Id="R502dc9d6d0d64071" /><Relationship Type="http://schemas.openxmlformats.org/officeDocument/2006/relationships/slide" Target="/ppt/slides/slide7.xml" Id="R61bc16e02aa64a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426c1291a4a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84dcc476b43b6" /><Relationship Type="http://schemas.openxmlformats.org/officeDocument/2006/relationships/theme" Target="/ppt/slideMasters/theme/theme1.xml" Id="R7404939de3344d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684dcc476b43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d33fb966c48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b0c9dc9f149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fd1e191da42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614cfac364c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f8a9fad844d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7949e90644c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fe390641b44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BEITO RESORT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BEITO RESORT AS ble etablert [år] og holder til i Beitostølen.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7 966 345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21 103 724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HOVI BJØRNAR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HOVI STEINAR ATLE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Bygdinvegen 3812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2953 Beitostølen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35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989 232 673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BEITO RESORT AS</a:t>
            </a:r>
          </a:p>
        </p:txBody>
      </p:sp>
    </p:spTree>
  </p:cSld>
  <p:clrMapOvr>
    <a:masterClrMapping xmlns:a="http://schemas.openxmlformats.org/drawingml/2006/main"/>
  </p:clrMapOvr>
</p:sld>
</file>