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bd26896cd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3877621364850"/>
  </p:sldMasterIdLst>
  <p:sldIdLst>
    <p:sldId xmlns:r="http://schemas.openxmlformats.org/officeDocument/2006/relationships" id="256" r:id="Rc9192979eb5e4a95"/>
    <p:sldId xmlns:r="http://schemas.openxmlformats.org/officeDocument/2006/relationships" id="257" r:id="R454c020ab8ea4b28"/>
    <p:sldId xmlns:r="http://schemas.openxmlformats.org/officeDocument/2006/relationships" id="258" r:id="R2295b249fb2f436a"/>
    <p:sldId xmlns:r="http://schemas.openxmlformats.org/officeDocument/2006/relationships" id="259" r:id="Rcb61d90c0df64d04"/>
    <p:sldId xmlns:r="http://schemas.openxmlformats.org/officeDocument/2006/relationships" id="260" r:id="Re8faeb02dcb94357"/>
    <p:sldId xmlns:r="http://schemas.openxmlformats.org/officeDocument/2006/relationships" id="261" r:id="R5bb10d70b62a435a"/>
    <p:sldId xmlns:r="http://schemas.openxmlformats.org/officeDocument/2006/relationships" id="262" r:id="R723fb5268de6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3877621364850" /><Relationship Type="http://schemas.openxmlformats.org/officeDocument/2006/relationships/slide" Target="/ppt/slides/slide1.xml" Id="Rc9192979eb5e4a95" /><Relationship Type="http://schemas.openxmlformats.org/officeDocument/2006/relationships/slide" Target="/ppt/slides/slide2.xml" Id="R454c020ab8ea4b28" /><Relationship Type="http://schemas.openxmlformats.org/officeDocument/2006/relationships/slide" Target="/ppt/slides/slide3.xml" Id="R2295b249fb2f436a" /><Relationship Type="http://schemas.openxmlformats.org/officeDocument/2006/relationships/slide" Target="/ppt/slides/slide4.xml" Id="Rcb61d90c0df64d04" /><Relationship Type="http://schemas.openxmlformats.org/officeDocument/2006/relationships/slide" Target="/ppt/slides/slide5.xml" Id="Re8faeb02dcb94357" /><Relationship Type="http://schemas.openxmlformats.org/officeDocument/2006/relationships/slide" Target="/ppt/slides/slide6.xml" Id="R5bb10d70b62a435a" /><Relationship Type="http://schemas.openxmlformats.org/officeDocument/2006/relationships/slide" Target="/ppt/slides/slide7.xml" Id="R723fb5268de6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db45fd7e4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bd3a59b94d0e" /><Relationship Type="http://schemas.openxmlformats.org/officeDocument/2006/relationships/theme" Target="/ppt/slideMasters/theme/theme1.xml" Id="R4eb928d8b0b3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7bd3a59b9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71b375af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131eafe8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12e373464b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3a4170ca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f591fc0c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89dd38bc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fe13b85b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ANDERS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Vosseteigvegen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ole.anders.hope@hoperekn.no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