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cfe8572c9eb4f7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defaf292c3c408e"/>
  </p:sldMasterIdLst>
  <p:sldIdLst>
    <p:sldId xmlns:r="http://schemas.openxmlformats.org/officeDocument/2006/relationships" id="256" r:id="R73330a8b63334078"/>
    <p:sldId xmlns:r="http://schemas.openxmlformats.org/officeDocument/2006/relationships" id="257" r:id="Rb5aa0d024b744fc8"/>
    <p:sldId xmlns:r="http://schemas.openxmlformats.org/officeDocument/2006/relationships" id="258" r:id="Re7e8262c2f354311"/>
    <p:sldId xmlns:r="http://schemas.openxmlformats.org/officeDocument/2006/relationships" id="259" r:id="Reee7dfdecc6e431f"/>
    <p:sldId xmlns:r="http://schemas.openxmlformats.org/officeDocument/2006/relationships" id="260" r:id="R02135df07b08405c"/>
    <p:sldId xmlns:r="http://schemas.openxmlformats.org/officeDocument/2006/relationships" id="261" r:id="Rb99d00f91bf54a7a"/>
    <p:sldId xmlns:r="http://schemas.openxmlformats.org/officeDocument/2006/relationships" id="262" r:id="R82f74f9e10c44db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defaf292c3c408e" /><Relationship Type="http://schemas.openxmlformats.org/officeDocument/2006/relationships/slide" Target="/ppt/slides/slide1.xml" Id="R73330a8b63334078" /><Relationship Type="http://schemas.openxmlformats.org/officeDocument/2006/relationships/slide" Target="/ppt/slides/slide2.xml" Id="Rb5aa0d024b744fc8" /><Relationship Type="http://schemas.openxmlformats.org/officeDocument/2006/relationships/slide" Target="/ppt/slides/slide3.xml" Id="Re7e8262c2f354311" /><Relationship Type="http://schemas.openxmlformats.org/officeDocument/2006/relationships/slide" Target="/ppt/slides/slide4.xml" Id="Reee7dfdecc6e431f" /><Relationship Type="http://schemas.openxmlformats.org/officeDocument/2006/relationships/slide" Target="/ppt/slides/slide5.xml" Id="R02135df07b08405c" /><Relationship Type="http://schemas.openxmlformats.org/officeDocument/2006/relationships/slide" Target="/ppt/slides/slide6.xml" Id="Rb99d00f91bf54a7a" /><Relationship Type="http://schemas.openxmlformats.org/officeDocument/2006/relationships/slide" Target="/ppt/slides/slide7.xml" Id="R82f74f9e10c44db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fe40b9403e4a9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bd1af35aab432b" /><Relationship Type="http://schemas.openxmlformats.org/officeDocument/2006/relationships/theme" Target="/ppt/slideMasters/theme/theme1.xml" Id="R51105122e0b04f1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dbd1af35aab432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99573b454144e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8230e6d59f462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431b3ec9f944c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f6102a6aaf4ba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f513106a4a4a2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97aa7568d64f8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58806af50d434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LANDRUD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LANDRUD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LANDRUD INVEST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LANDRUD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LANDRUD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LANDRUD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−40 518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1 185 649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23 879 752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23 912 566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LANDRUD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LANDRUD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LANDRUD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Bjørn Landrud, Svanedamsveien 15A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4621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989 233 823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LANDRUD INVEST AS</a:t>
            </a:r>
          </a:p>
        </p:txBody>
      </p:sp>
    </p:spTree>
  </p:cSld>
  <p:clrMapOvr>
    <a:masterClrMapping xmlns:a="http://schemas.openxmlformats.org/drawingml/2006/main"/>
  </p:clrMapOvr>
</p:sld>
</file>