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c2dcead62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bbe22cbc5474e"/>
  </p:sldMasterIdLst>
  <p:sldIdLst>
    <p:sldId xmlns:r="http://schemas.openxmlformats.org/officeDocument/2006/relationships" id="256" r:id="R770ad9fa8364444c"/>
    <p:sldId xmlns:r="http://schemas.openxmlformats.org/officeDocument/2006/relationships" id="257" r:id="R7c94d3565e34409e"/>
    <p:sldId xmlns:r="http://schemas.openxmlformats.org/officeDocument/2006/relationships" id="258" r:id="Raea4545ad01243f1"/>
    <p:sldId xmlns:r="http://schemas.openxmlformats.org/officeDocument/2006/relationships" id="259" r:id="R8c0f268d26e944f5"/>
    <p:sldId xmlns:r="http://schemas.openxmlformats.org/officeDocument/2006/relationships" id="260" r:id="R407e324102954009"/>
    <p:sldId xmlns:r="http://schemas.openxmlformats.org/officeDocument/2006/relationships" id="261" r:id="R46cfd9084fc44a7b"/>
    <p:sldId xmlns:r="http://schemas.openxmlformats.org/officeDocument/2006/relationships" id="262" r:id="R16efd9b7d920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be22cbc5474e" /><Relationship Type="http://schemas.openxmlformats.org/officeDocument/2006/relationships/slide" Target="/ppt/slides/slide1.xml" Id="R770ad9fa8364444c" /><Relationship Type="http://schemas.openxmlformats.org/officeDocument/2006/relationships/slide" Target="/ppt/slides/slide2.xml" Id="R7c94d3565e34409e" /><Relationship Type="http://schemas.openxmlformats.org/officeDocument/2006/relationships/slide" Target="/ppt/slides/slide3.xml" Id="Raea4545ad01243f1" /><Relationship Type="http://schemas.openxmlformats.org/officeDocument/2006/relationships/slide" Target="/ppt/slides/slide4.xml" Id="R8c0f268d26e944f5" /><Relationship Type="http://schemas.openxmlformats.org/officeDocument/2006/relationships/slide" Target="/ppt/slides/slide5.xml" Id="R407e324102954009" /><Relationship Type="http://schemas.openxmlformats.org/officeDocument/2006/relationships/slide" Target="/ppt/slides/slide6.xml" Id="R46cfd9084fc44a7b" /><Relationship Type="http://schemas.openxmlformats.org/officeDocument/2006/relationships/slide" Target="/ppt/slides/slide7.xml" Id="R16efd9b7d920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4cbe2f319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8f94d2ea4b03" /><Relationship Type="http://schemas.openxmlformats.org/officeDocument/2006/relationships/theme" Target="/ppt/slideMasters/theme/theme1.xml" Id="R0057ef95ade3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48f94d2ea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50b86956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44509bc9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44d30d9b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00b16f8c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ccd5d6a5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53e1a0e7d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01dd9dd4c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SIGBJØRN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RONNY SØRSETH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SØRVIK SONJA KRISTIN DALE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Sigbjørn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ØVERGÅRDEN AS</a:t>
            </a:r>
          </a:p>
        </p:txBody>
      </p:sp>
    </p:spTree>
  </p:cSld>
  <p:clrMapOvr>
    <a:masterClrMapping xmlns:a="http://schemas.openxmlformats.org/drawingml/2006/main"/>
  </p:clrMapOvr>
</p:sld>
</file>