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edff67e1f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4c46d296c41a7"/>
  </p:sldMasterIdLst>
  <p:sldIdLst>
    <p:sldId xmlns:r="http://schemas.openxmlformats.org/officeDocument/2006/relationships" id="256" r:id="R9e221a804f44412a"/>
    <p:sldId xmlns:r="http://schemas.openxmlformats.org/officeDocument/2006/relationships" id="257" r:id="R097dc5c53d21428d"/>
    <p:sldId xmlns:r="http://schemas.openxmlformats.org/officeDocument/2006/relationships" id="258" r:id="Rc4dc85222a63437b"/>
    <p:sldId xmlns:r="http://schemas.openxmlformats.org/officeDocument/2006/relationships" id="259" r:id="R387c1f2bc4bd4c07"/>
    <p:sldId xmlns:r="http://schemas.openxmlformats.org/officeDocument/2006/relationships" id="260" r:id="R17741d7bd21d4af2"/>
    <p:sldId xmlns:r="http://schemas.openxmlformats.org/officeDocument/2006/relationships" id="261" r:id="R901999bfe7ec4ca2"/>
    <p:sldId xmlns:r="http://schemas.openxmlformats.org/officeDocument/2006/relationships" id="262" r:id="R6a82749973aa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4c46d296c41a7" /><Relationship Type="http://schemas.openxmlformats.org/officeDocument/2006/relationships/slide" Target="/ppt/slides/slide1.xml" Id="R9e221a804f44412a" /><Relationship Type="http://schemas.openxmlformats.org/officeDocument/2006/relationships/slide" Target="/ppt/slides/slide2.xml" Id="R097dc5c53d21428d" /><Relationship Type="http://schemas.openxmlformats.org/officeDocument/2006/relationships/slide" Target="/ppt/slides/slide3.xml" Id="Rc4dc85222a63437b" /><Relationship Type="http://schemas.openxmlformats.org/officeDocument/2006/relationships/slide" Target="/ppt/slides/slide4.xml" Id="R387c1f2bc4bd4c07" /><Relationship Type="http://schemas.openxmlformats.org/officeDocument/2006/relationships/slide" Target="/ppt/slides/slide5.xml" Id="R17741d7bd21d4af2" /><Relationship Type="http://schemas.openxmlformats.org/officeDocument/2006/relationships/slide" Target="/ppt/slides/slide6.xml" Id="R901999bfe7ec4ca2" /><Relationship Type="http://schemas.openxmlformats.org/officeDocument/2006/relationships/slide" Target="/ppt/slides/slide7.xml" Id="R6a82749973aa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2ae2805fd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313bc28242d6" /><Relationship Type="http://schemas.openxmlformats.org/officeDocument/2006/relationships/theme" Target="/ppt/slideMasters/theme/theme1.xml" Id="R9bce7ed46a4e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c313bc282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0ca23207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21606ec06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206da5786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e7e021bb5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15b8691d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10c92947a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b07e19f00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PER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