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f25c0dca643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6715f3064488f"/>
  </p:sldMasterIdLst>
  <p:sldIdLst>
    <p:sldId xmlns:r="http://schemas.openxmlformats.org/officeDocument/2006/relationships" id="256" r:id="R8c92de0547bd4af9"/>
    <p:sldId xmlns:r="http://schemas.openxmlformats.org/officeDocument/2006/relationships" id="257" r:id="Rfeb4eb704d3741a8"/>
    <p:sldId xmlns:r="http://schemas.openxmlformats.org/officeDocument/2006/relationships" id="258" r:id="R63d285309e454e11"/>
    <p:sldId xmlns:r="http://schemas.openxmlformats.org/officeDocument/2006/relationships" id="259" r:id="R905da41a9f81439e"/>
    <p:sldId xmlns:r="http://schemas.openxmlformats.org/officeDocument/2006/relationships" id="260" r:id="Rbf7f47ddafc34192"/>
    <p:sldId xmlns:r="http://schemas.openxmlformats.org/officeDocument/2006/relationships" id="261" r:id="R4f393c9acf7643de"/>
    <p:sldId xmlns:r="http://schemas.openxmlformats.org/officeDocument/2006/relationships" id="262" r:id="Rf6e6f97347ab43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6715f3064488f" /><Relationship Type="http://schemas.openxmlformats.org/officeDocument/2006/relationships/slide" Target="/ppt/slides/slide1.xml" Id="R8c92de0547bd4af9" /><Relationship Type="http://schemas.openxmlformats.org/officeDocument/2006/relationships/slide" Target="/ppt/slides/slide2.xml" Id="Rfeb4eb704d3741a8" /><Relationship Type="http://schemas.openxmlformats.org/officeDocument/2006/relationships/slide" Target="/ppt/slides/slide3.xml" Id="R63d285309e454e11" /><Relationship Type="http://schemas.openxmlformats.org/officeDocument/2006/relationships/slide" Target="/ppt/slides/slide4.xml" Id="R905da41a9f81439e" /><Relationship Type="http://schemas.openxmlformats.org/officeDocument/2006/relationships/slide" Target="/ppt/slides/slide5.xml" Id="Rbf7f47ddafc34192" /><Relationship Type="http://schemas.openxmlformats.org/officeDocument/2006/relationships/slide" Target="/ppt/slides/slide6.xml" Id="R4f393c9acf7643de" /><Relationship Type="http://schemas.openxmlformats.org/officeDocument/2006/relationships/slide" Target="/ppt/slides/slide7.xml" Id="Rf6e6f97347ab43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96dd79f27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831d0f608447b" /><Relationship Type="http://schemas.openxmlformats.org/officeDocument/2006/relationships/theme" Target="/ppt/slideMasters/theme/theme1.xml" Id="R1eb24a7b5344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831d0f608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66fa86d9343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8112ac5a0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3fc1f4b91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c427d565d42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201929c8a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f597caa3140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3fc2adb740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−4 603 708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23 655 023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23 908 338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SSI AS</a:t>
            </a:r>
          </a:p>
        </p:txBody>
      </p:sp>
    </p:spTree>
  </p:cSld>
  <p:clrMapOvr>
    <a:masterClrMapping xmlns:a="http://schemas.openxmlformats.org/drawingml/2006/main"/>
  </p:clrMapOvr>
</p:sld>
</file>