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827a21bf7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eeb279d794fcd"/>
  </p:sldMasterIdLst>
  <p:sldIdLst>
    <p:sldId xmlns:r="http://schemas.openxmlformats.org/officeDocument/2006/relationships" id="256" r:id="R6311640f98f34965"/>
    <p:sldId xmlns:r="http://schemas.openxmlformats.org/officeDocument/2006/relationships" id="257" r:id="Rb7ae80d59db940b5"/>
    <p:sldId xmlns:r="http://schemas.openxmlformats.org/officeDocument/2006/relationships" id="258" r:id="R863ea61ba7a84d0c"/>
    <p:sldId xmlns:r="http://schemas.openxmlformats.org/officeDocument/2006/relationships" id="259" r:id="Rd3983af0dadb4458"/>
    <p:sldId xmlns:r="http://schemas.openxmlformats.org/officeDocument/2006/relationships" id="260" r:id="Raadd4269f7a74f60"/>
    <p:sldId xmlns:r="http://schemas.openxmlformats.org/officeDocument/2006/relationships" id="261" r:id="Rf149661b2a854e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eeb279d794fcd" /><Relationship Type="http://schemas.openxmlformats.org/officeDocument/2006/relationships/slide" Target="/ppt/slides/slide1.xml" Id="R6311640f98f34965" /><Relationship Type="http://schemas.openxmlformats.org/officeDocument/2006/relationships/slide" Target="/ppt/slides/slide2.xml" Id="Rb7ae80d59db940b5" /><Relationship Type="http://schemas.openxmlformats.org/officeDocument/2006/relationships/slide" Target="/ppt/slides/slide3.xml" Id="R863ea61ba7a84d0c" /><Relationship Type="http://schemas.openxmlformats.org/officeDocument/2006/relationships/slide" Target="/ppt/slides/slide4.xml" Id="Rd3983af0dadb4458" /><Relationship Type="http://schemas.openxmlformats.org/officeDocument/2006/relationships/slide" Target="/ppt/slides/slide5.xml" Id="Raadd4269f7a74f60" /><Relationship Type="http://schemas.openxmlformats.org/officeDocument/2006/relationships/slide" Target="/ppt/slides/slide6.xml" Id="Rf149661b2a854e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8f5e8d3e7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cd4bdc33b4238" /><Relationship Type="http://schemas.openxmlformats.org/officeDocument/2006/relationships/theme" Target="/ppt/slideMasters/theme/theme1.xml" Id="R174285afedec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cd4bdc33b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945c484c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a28240d39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09a9bc6d4b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3f651797f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886f05e8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40b1f982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BILSENTERET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BILSENTERET INVEST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−1 471 860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81 085 874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100 522 499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