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4ec21e216e46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1988fd6ea148f1"/>
  </p:sldMasterIdLst>
  <p:sldIdLst>
    <p:sldId xmlns:r="http://schemas.openxmlformats.org/officeDocument/2006/relationships" id="256" r:id="Rc355b2523a7b4763"/>
    <p:sldId xmlns:r="http://schemas.openxmlformats.org/officeDocument/2006/relationships" id="257" r:id="R75a82d4692d94c1b"/>
    <p:sldId xmlns:r="http://schemas.openxmlformats.org/officeDocument/2006/relationships" id="258" r:id="R116ff9e6359b4f46"/>
    <p:sldId xmlns:r="http://schemas.openxmlformats.org/officeDocument/2006/relationships" id="259" r:id="Rdaa27469611b436a"/>
    <p:sldId xmlns:r="http://schemas.openxmlformats.org/officeDocument/2006/relationships" id="260" r:id="Rc15937e8eee84557"/>
    <p:sldId xmlns:r="http://schemas.openxmlformats.org/officeDocument/2006/relationships" id="261" r:id="R01276fd9f5144d9e"/>
    <p:sldId xmlns:r="http://schemas.openxmlformats.org/officeDocument/2006/relationships" id="262" r:id="Ra916e9814fa34b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1988fd6ea148f1" /><Relationship Type="http://schemas.openxmlformats.org/officeDocument/2006/relationships/slide" Target="/ppt/slides/slide1.xml" Id="Rc355b2523a7b4763" /><Relationship Type="http://schemas.openxmlformats.org/officeDocument/2006/relationships/slide" Target="/ppt/slides/slide2.xml" Id="R75a82d4692d94c1b" /><Relationship Type="http://schemas.openxmlformats.org/officeDocument/2006/relationships/slide" Target="/ppt/slides/slide3.xml" Id="R116ff9e6359b4f46" /><Relationship Type="http://schemas.openxmlformats.org/officeDocument/2006/relationships/slide" Target="/ppt/slides/slide4.xml" Id="Rdaa27469611b436a" /><Relationship Type="http://schemas.openxmlformats.org/officeDocument/2006/relationships/slide" Target="/ppt/slides/slide5.xml" Id="Rc15937e8eee84557" /><Relationship Type="http://schemas.openxmlformats.org/officeDocument/2006/relationships/slide" Target="/ppt/slides/slide6.xml" Id="R01276fd9f5144d9e" /><Relationship Type="http://schemas.openxmlformats.org/officeDocument/2006/relationships/slide" Target="/ppt/slides/slide7.xml" Id="Ra916e9814fa34b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2d006016d540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8848becb14ace" /><Relationship Type="http://schemas.openxmlformats.org/officeDocument/2006/relationships/theme" Target="/ppt/slideMasters/theme/theme1.xml" Id="Rb63f329c53b34f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38848becb14a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5648c9ddd4e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dabc5b4a046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469c6fc314c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a00afc43f47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c838a2c5546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53f2586a74c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f789f0c2441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JEKTEVIKA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JEKTEVIKA AS ble etablert [år] og holder til i Ølensvåg.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930 340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347 789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1 648 868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44 735 244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48 950 327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MATRE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Nautaskjersvegen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5582 Ølensvåg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989 235 036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AS</a:t>
            </a:r>
          </a:p>
        </p:txBody>
      </p:sp>
    </p:spTree>
  </p:cSld>
  <p:clrMapOvr>
    <a:masterClrMapping xmlns:a="http://schemas.openxmlformats.org/drawingml/2006/main"/>
  </p:clrMapOvr>
</p:sld>
</file>