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2438bb09b4b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4b1d8b365f4c4b"/>
  </p:sldMasterIdLst>
  <p:sldIdLst>
    <p:sldId xmlns:r="http://schemas.openxmlformats.org/officeDocument/2006/relationships" id="256" r:id="R1c9af61ba2d346fb"/>
    <p:sldId xmlns:r="http://schemas.openxmlformats.org/officeDocument/2006/relationships" id="257" r:id="R3f53782308a847d3"/>
    <p:sldId xmlns:r="http://schemas.openxmlformats.org/officeDocument/2006/relationships" id="258" r:id="Rd6d0a2ba7f6f42ac"/>
    <p:sldId xmlns:r="http://schemas.openxmlformats.org/officeDocument/2006/relationships" id="259" r:id="R996a91e037454e4e"/>
    <p:sldId xmlns:r="http://schemas.openxmlformats.org/officeDocument/2006/relationships" id="260" r:id="R5b5faa97511b432c"/>
    <p:sldId xmlns:r="http://schemas.openxmlformats.org/officeDocument/2006/relationships" id="261" r:id="R3a78135b227b42a4"/>
    <p:sldId xmlns:r="http://schemas.openxmlformats.org/officeDocument/2006/relationships" id="262" r:id="R4c154b0c42c8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b1d8b365f4c4b" /><Relationship Type="http://schemas.openxmlformats.org/officeDocument/2006/relationships/slide" Target="/ppt/slides/slide1.xml" Id="R1c9af61ba2d346fb" /><Relationship Type="http://schemas.openxmlformats.org/officeDocument/2006/relationships/slide" Target="/ppt/slides/slide2.xml" Id="R3f53782308a847d3" /><Relationship Type="http://schemas.openxmlformats.org/officeDocument/2006/relationships/slide" Target="/ppt/slides/slide3.xml" Id="Rd6d0a2ba7f6f42ac" /><Relationship Type="http://schemas.openxmlformats.org/officeDocument/2006/relationships/slide" Target="/ppt/slides/slide4.xml" Id="R996a91e037454e4e" /><Relationship Type="http://schemas.openxmlformats.org/officeDocument/2006/relationships/slide" Target="/ppt/slides/slide5.xml" Id="R5b5faa97511b432c" /><Relationship Type="http://schemas.openxmlformats.org/officeDocument/2006/relationships/slide" Target="/ppt/slides/slide6.xml" Id="R3a78135b227b42a4" /><Relationship Type="http://schemas.openxmlformats.org/officeDocument/2006/relationships/slide" Target="/ppt/slides/slide7.xml" Id="R4c154b0c42c8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a3be1eec1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415c4d2144089" /><Relationship Type="http://schemas.openxmlformats.org/officeDocument/2006/relationships/theme" Target="/ppt/slideMasters/theme/theme1.xml" Id="Rd6ee9cfc354d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415c4d21440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1bbcef46749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fe2d67b41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371662421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b1f379a42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e4535d472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2fdf2d908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f9d94eb10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JACOBS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JACOBS INVEST AS ble etablert [år] og holder til i Angvik.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KATHRINE ANGVIK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6636 Angvik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JACOBS INVEST AS</a:t>
            </a:r>
          </a:p>
        </p:txBody>
      </p:sp>
    </p:spTree>
  </p:cSld>
  <p:clrMapOvr>
    <a:masterClrMapping xmlns:a="http://schemas.openxmlformats.org/drawingml/2006/main"/>
  </p:clrMapOvr>
</p:sld>
</file>