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b27797652ce4c3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6742fa5842d447d"/>
  </p:sldMasterIdLst>
  <p:sldIdLst>
    <p:sldId xmlns:r="http://schemas.openxmlformats.org/officeDocument/2006/relationships" id="256" r:id="Rbbe3b661827241b1"/>
    <p:sldId xmlns:r="http://schemas.openxmlformats.org/officeDocument/2006/relationships" id="257" r:id="R4f34a70c0f2c42fe"/>
    <p:sldId xmlns:r="http://schemas.openxmlformats.org/officeDocument/2006/relationships" id="258" r:id="R6853b14c9f3b4675"/>
    <p:sldId xmlns:r="http://schemas.openxmlformats.org/officeDocument/2006/relationships" id="259" r:id="R9f1cc88662d9462e"/>
    <p:sldId xmlns:r="http://schemas.openxmlformats.org/officeDocument/2006/relationships" id="260" r:id="R66ad21494e7c4510"/>
    <p:sldId xmlns:r="http://schemas.openxmlformats.org/officeDocument/2006/relationships" id="261" r:id="R3c76c5873be94f3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6742fa5842d447d" /><Relationship Type="http://schemas.openxmlformats.org/officeDocument/2006/relationships/slide" Target="/ppt/slides/slide1.xml" Id="Rbbe3b661827241b1" /><Relationship Type="http://schemas.openxmlformats.org/officeDocument/2006/relationships/slide" Target="/ppt/slides/slide2.xml" Id="R4f34a70c0f2c42fe" /><Relationship Type="http://schemas.openxmlformats.org/officeDocument/2006/relationships/slide" Target="/ppt/slides/slide3.xml" Id="R6853b14c9f3b4675" /><Relationship Type="http://schemas.openxmlformats.org/officeDocument/2006/relationships/slide" Target="/ppt/slides/slide4.xml" Id="R9f1cc88662d9462e" /><Relationship Type="http://schemas.openxmlformats.org/officeDocument/2006/relationships/slide" Target="/ppt/slides/slide5.xml" Id="R66ad21494e7c4510" /><Relationship Type="http://schemas.openxmlformats.org/officeDocument/2006/relationships/slide" Target="/ppt/slides/slide6.xml" Id="R3c76c5873be94f3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d40d020260540d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d57417294284072" /><Relationship Type="http://schemas.openxmlformats.org/officeDocument/2006/relationships/theme" Target="/ppt/slideMasters/theme/theme1.xml" Id="R12cd8205131d4a9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d5741729428407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1fa91b887934ca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f7e4f5264fb40e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32b98be2923453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3c3c4de6b40401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698c95e3258417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5cb7d44d6bf453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MANAGUA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MANAGUA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MANAGUA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MANAGUA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MANAGUA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MANAGUA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Nygårdsviken 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5165 Laksevåg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55 94 30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989 235 699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MANAGUA AS</a:t>
            </a:r>
          </a:p>
        </p:txBody>
      </p:sp>
    </p:spTree>
  </p:cSld>
  <p:clrMapOvr>
    <a:masterClrMapping xmlns:a="http://schemas.openxmlformats.org/drawingml/2006/main"/>
  </p:clrMapOvr>
</p:sld>
</file>