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3b0ae4df22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5086a065fa450d"/>
  </p:sldMasterIdLst>
  <p:sldIdLst>
    <p:sldId xmlns:r="http://schemas.openxmlformats.org/officeDocument/2006/relationships" id="256" r:id="R3a6aa65cfde142e3"/>
    <p:sldId xmlns:r="http://schemas.openxmlformats.org/officeDocument/2006/relationships" id="257" r:id="R14903c82f1cb483d"/>
    <p:sldId xmlns:r="http://schemas.openxmlformats.org/officeDocument/2006/relationships" id="258" r:id="R6c42f3d875214a88"/>
    <p:sldId xmlns:r="http://schemas.openxmlformats.org/officeDocument/2006/relationships" id="259" r:id="Rb072d2d3be07441d"/>
    <p:sldId xmlns:r="http://schemas.openxmlformats.org/officeDocument/2006/relationships" id="260" r:id="R978bef954c654a84"/>
    <p:sldId xmlns:r="http://schemas.openxmlformats.org/officeDocument/2006/relationships" id="261" r:id="R0a5f71e021df4c14"/>
    <p:sldId xmlns:r="http://schemas.openxmlformats.org/officeDocument/2006/relationships" id="262" r:id="R6b773e6d090b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086a065fa450d" /><Relationship Type="http://schemas.openxmlformats.org/officeDocument/2006/relationships/slide" Target="/ppt/slides/slide1.xml" Id="R3a6aa65cfde142e3" /><Relationship Type="http://schemas.openxmlformats.org/officeDocument/2006/relationships/slide" Target="/ppt/slides/slide2.xml" Id="R14903c82f1cb483d" /><Relationship Type="http://schemas.openxmlformats.org/officeDocument/2006/relationships/slide" Target="/ppt/slides/slide3.xml" Id="R6c42f3d875214a88" /><Relationship Type="http://schemas.openxmlformats.org/officeDocument/2006/relationships/slide" Target="/ppt/slides/slide4.xml" Id="Rb072d2d3be07441d" /><Relationship Type="http://schemas.openxmlformats.org/officeDocument/2006/relationships/slide" Target="/ppt/slides/slide5.xml" Id="R978bef954c654a84" /><Relationship Type="http://schemas.openxmlformats.org/officeDocument/2006/relationships/slide" Target="/ppt/slides/slide6.xml" Id="R0a5f71e021df4c14" /><Relationship Type="http://schemas.openxmlformats.org/officeDocument/2006/relationships/slide" Target="/ppt/slides/slide7.xml" Id="R6b773e6d090b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7fe1f9bbb43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eedbd42c64593" /><Relationship Type="http://schemas.openxmlformats.org/officeDocument/2006/relationships/theme" Target="/ppt/slideMasters/theme/theme1.xml" Id="Rf73190e1feba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3eedbd42c645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0d8cd4a144b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2f1c296d847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7f8f40d4a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90f90b78b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3369223f4d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6e3df1cc748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08c7d392c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MANAGUA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MANAGUA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−291 354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9 074 483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27 781 188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GIERTSEN RIKKE DE BESCHE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GIERTSEN WILHELM JENS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Nygårdsviken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94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989 235 699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MANAGUA AS</a:t>
            </a:r>
          </a:p>
        </p:txBody>
      </p:sp>
    </p:spTree>
  </p:cSld>
  <p:clrMapOvr>
    <a:masterClrMapping xmlns:a="http://schemas.openxmlformats.org/drawingml/2006/main"/>
  </p:clrMapOvr>
</p:sld>
</file>