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236b472c2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aa934e18e498c"/>
  </p:sldMasterIdLst>
  <p:sldIdLst>
    <p:sldId xmlns:r="http://schemas.openxmlformats.org/officeDocument/2006/relationships" id="256" r:id="Rdcb59734395947bd"/>
    <p:sldId xmlns:r="http://schemas.openxmlformats.org/officeDocument/2006/relationships" id="257" r:id="R2b19abf7916b44f2"/>
    <p:sldId xmlns:r="http://schemas.openxmlformats.org/officeDocument/2006/relationships" id="258" r:id="Ra7670a9bb1864592"/>
    <p:sldId xmlns:r="http://schemas.openxmlformats.org/officeDocument/2006/relationships" id="259" r:id="R9cd8013208044b83"/>
    <p:sldId xmlns:r="http://schemas.openxmlformats.org/officeDocument/2006/relationships" id="260" r:id="Rfe900db3145649bd"/>
    <p:sldId xmlns:r="http://schemas.openxmlformats.org/officeDocument/2006/relationships" id="261" r:id="R1a3f2dcc2f0e4d28"/>
    <p:sldId xmlns:r="http://schemas.openxmlformats.org/officeDocument/2006/relationships" id="262" r:id="R677e147c2331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aa934e18e498c" /><Relationship Type="http://schemas.openxmlformats.org/officeDocument/2006/relationships/slide" Target="/ppt/slides/slide1.xml" Id="Rdcb59734395947bd" /><Relationship Type="http://schemas.openxmlformats.org/officeDocument/2006/relationships/slide" Target="/ppt/slides/slide2.xml" Id="R2b19abf7916b44f2" /><Relationship Type="http://schemas.openxmlformats.org/officeDocument/2006/relationships/slide" Target="/ppt/slides/slide3.xml" Id="Ra7670a9bb1864592" /><Relationship Type="http://schemas.openxmlformats.org/officeDocument/2006/relationships/slide" Target="/ppt/slides/slide4.xml" Id="R9cd8013208044b83" /><Relationship Type="http://schemas.openxmlformats.org/officeDocument/2006/relationships/slide" Target="/ppt/slides/slide5.xml" Id="Rfe900db3145649bd" /><Relationship Type="http://schemas.openxmlformats.org/officeDocument/2006/relationships/slide" Target="/ppt/slides/slide6.xml" Id="R1a3f2dcc2f0e4d28" /><Relationship Type="http://schemas.openxmlformats.org/officeDocument/2006/relationships/slide" Target="/ppt/slides/slide7.xml" Id="R677e147c2331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c74250bba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c17362b549eb" /><Relationship Type="http://schemas.openxmlformats.org/officeDocument/2006/relationships/theme" Target="/ppt/slideMasters/theme/theme1.xml" Id="R3c8e6ce92882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7c17362b5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03a9750f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1ce097e6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3edfd8b3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3536a480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6a1d338f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42c94379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a52b1a95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