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33caa215e840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e33eebf4554990"/>
  </p:sldMasterIdLst>
  <p:sldIdLst>
    <p:sldId xmlns:r="http://schemas.openxmlformats.org/officeDocument/2006/relationships" id="256" r:id="R85aa566fe2454607"/>
    <p:sldId xmlns:r="http://schemas.openxmlformats.org/officeDocument/2006/relationships" id="257" r:id="Recc10b5b79804b9b"/>
    <p:sldId xmlns:r="http://schemas.openxmlformats.org/officeDocument/2006/relationships" id="258" r:id="R4a8543a463ee4cd2"/>
    <p:sldId xmlns:r="http://schemas.openxmlformats.org/officeDocument/2006/relationships" id="259" r:id="Rdd2d9f1221c243df"/>
    <p:sldId xmlns:r="http://schemas.openxmlformats.org/officeDocument/2006/relationships" id="260" r:id="R7fecb861262a4ad1"/>
    <p:sldId xmlns:r="http://schemas.openxmlformats.org/officeDocument/2006/relationships" id="261" r:id="R431ed2fb2bad4100"/>
    <p:sldId xmlns:r="http://schemas.openxmlformats.org/officeDocument/2006/relationships" id="262" r:id="Rd0c1903803b64f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33eebf4554990" /><Relationship Type="http://schemas.openxmlformats.org/officeDocument/2006/relationships/slide" Target="/ppt/slides/slide1.xml" Id="R85aa566fe2454607" /><Relationship Type="http://schemas.openxmlformats.org/officeDocument/2006/relationships/slide" Target="/ppt/slides/slide2.xml" Id="Recc10b5b79804b9b" /><Relationship Type="http://schemas.openxmlformats.org/officeDocument/2006/relationships/slide" Target="/ppt/slides/slide3.xml" Id="R4a8543a463ee4cd2" /><Relationship Type="http://schemas.openxmlformats.org/officeDocument/2006/relationships/slide" Target="/ppt/slides/slide4.xml" Id="Rdd2d9f1221c243df" /><Relationship Type="http://schemas.openxmlformats.org/officeDocument/2006/relationships/slide" Target="/ppt/slides/slide5.xml" Id="R7fecb861262a4ad1" /><Relationship Type="http://schemas.openxmlformats.org/officeDocument/2006/relationships/slide" Target="/ppt/slides/slide6.xml" Id="R431ed2fb2bad4100" /><Relationship Type="http://schemas.openxmlformats.org/officeDocument/2006/relationships/slide" Target="/ppt/slides/slide7.xml" Id="Rd0c1903803b64f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a2b0ca06347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44d19184a404f" /><Relationship Type="http://schemas.openxmlformats.org/officeDocument/2006/relationships/theme" Target="/ppt/slideMasters/theme/theme1.xml" Id="Ra9b50bdcdcf04b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d44d19184a40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f597f952a4b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90342fc6b40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22190ffa44c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1b17c4e8c47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5bf34f1584e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1010f922749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b29a543fa4c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A&amp;A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A&amp;A HOLDING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−181 314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TORE TITTERUD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ASLAK GJERBERG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Eidsbergveien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1890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22 50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arco-e@online.no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989 236 008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A&amp;A HOLDING AS</a:t>
            </a:r>
          </a:p>
        </p:txBody>
      </p:sp>
    </p:spTree>
  </p:cSld>
  <p:clrMapOvr>
    <a:masterClrMapping xmlns:a="http://schemas.openxmlformats.org/drawingml/2006/main"/>
  </p:clrMapOvr>
</p:sld>
</file>