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cd64b3050040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bbc2ae6c8e4544"/>
  </p:sldMasterIdLst>
  <p:sldIdLst>
    <p:sldId xmlns:r="http://schemas.openxmlformats.org/officeDocument/2006/relationships" id="256" r:id="Re0f76f55192f4aff"/>
    <p:sldId xmlns:r="http://schemas.openxmlformats.org/officeDocument/2006/relationships" id="257" r:id="R5fa8a243c7dc48de"/>
    <p:sldId xmlns:r="http://schemas.openxmlformats.org/officeDocument/2006/relationships" id="258" r:id="R4fcc460a29914e10"/>
    <p:sldId xmlns:r="http://schemas.openxmlformats.org/officeDocument/2006/relationships" id="259" r:id="R7386733848f243ae"/>
    <p:sldId xmlns:r="http://schemas.openxmlformats.org/officeDocument/2006/relationships" id="260" r:id="R4dbb110b97c74ac4"/>
    <p:sldId xmlns:r="http://schemas.openxmlformats.org/officeDocument/2006/relationships" id="261" r:id="R66eaea802dac4bb8"/>
    <p:sldId xmlns:r="http://schemas.openxmlformats.org/officeDocument/2006/relationships" id="262" r:id="R11ccad472fb04a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bc2ae6c8e4544" /><Relationship Type="http://schemas.openxmlformats.org/officeDocument/2006/relationships/slide" Target="/ppt/slides/slide1.xml" Id="Re0f76f55192f4aff" /><Relationship Type="http://schemas.openxmlformats.org/officeDocument/2006/relationships/slide" Target="/ppt/slides/slide2.xml" Id="R5fa8a243c7dc48de" /><Relationship Type="http://schemas.openxmlformats.org/officeDocument/2006/relationships/slide" Target="/ppt/slides/slide3.xml" Id="R4fcc460a29914e10" /><Relationship Type="http://schemas.openxmlformats.org/officeDocument/2006/relationships/slide" Target="/ppt/slides/slide4.xml" Id="R7386733848f243ae" /><Relationship Type="http://schemas.openxmlformats.org/officeDocument/2006/relationships/slide" Target="/ppt/slides/slide5.xml" Id="R4dbb110b97c74ac4" /><Relationship Type="http://schemas.openxmlformats.org/officeDocument/2006/relationships/slide" Target="/ppt/slides/slide6.xml" Id="R66eaea802dac4bb8" /><Relationship Type="http://schemas.openxmlformats.org/officeDocument/2006/relationships/slide" Target="/ppt/slides/slide7.xml" Id="R11ccad472fb04a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29c7461694c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08c908e684154" /><Relationship Type="http://schemas.openxmlformats.org/officeDocument/2006/relationships/theme" Target="/ppt/slideMasters/theme/theme1.xml" Id="R822e2db42e264f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908c908e68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c6eed46a049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16b80620743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4771234584c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7c0b54c054c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e47ad4df949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dc2f2a0c048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2c6a1c916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 DAHL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 DAHL ENGINEERING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13 661 368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13 363 945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13 211 730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62 216 720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66 966 013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DAHL  –  51,5 %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DAHL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DAHL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KRISTIANSEN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 KRISTIANSEN  –  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Sogstieika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1446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989 236 148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