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5f40a939e7448d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69057c0a580499d"/>
  </p:sldMasterIdLst>
  <p:sldIdLst>
    <p:sldId xmlns:r="http://schemas.openxmlformats.org/officeDocument/2006/relationships" id="256" r:id="Rd86cd9c7c402437b"/>
    <p:sldId xmlns:r="http://schemas.openxmlformats.org/officeDocument/2006/relationships" id="257" r:id="R7fe96b1779604fab"/>
    <p:sldId xmlns:r="http://schemas.openxmlformats.org/officeDocument/2006/relationships" id="258" r:id="R83f06e4b37544db0"/>
    <p:sldId xmlns:r="http://schemas.openxmlformats.org/officeDocument/2006/relationships" id="259" r:id="Rea9cbef556d144ff"/>
    <p:sldId xmlns:r="http://schemas.openxmlformats.org/officeDocument/2006/relationships" id="260" r:id="R4943fa835c294988"/>
    <p:sldId xmlns:r="http://schemas.openxmlformats.org/officeDocument/2006/relationships" id="261" r:id="Ra4af762703564c0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69057c0a580499d" /><Relationship Type="http://schemas.openxmlformats.org/officeDocument/2006/relationships/slide" Target="/ppt/slides/slide1.xml" Id="Rd86cd9c7c402437b" /><Relationship Type="http://schemas.openxmlformats.org/officeDocument/2006/relationships/slide" Target="/ppt/slides/slide2.xml" Id="R7fe96b1779604fab" /><Relationship Type="http://schemas.openxmlformats.org/officeDocument/2006/relationships/slide" Target="/ppt/slides/slide3.xml" Id="R83f06e4b37544db0" /><Relationship Type="http://schemas.openxmlformats.org/officeDocument/2006/relationships/slide" Target="/ppt/slides/slide4.xml" Id="Rea9cbef556d144ff" /><Relationship Type="http://schemas.openxmlformats.org/officeDocument/2006/relationships/slide" Target="/ppt/slides/slide5.xml" Id="R4943fa835c294988" /><Relationship Type="http://schemas.openxmlformats.org/officeDocument/2006/relationships/slide" Target="/ppt/slides/slide6.xml" Id="Ra4af762703564c0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e7be52f4b5144f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d9fb5e93974860" /><Relationship Type="http://schemas.openxmlformats.org/officeDocument/2006/relationships/theme" Target="/ppt/slideMasters/theme/theme1.xml" Id="R212e28b91b1a400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0d9fb5e9397486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76629fbfd64d6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8140f7c34742c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5414071fa54e4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e9e0ce5e0d4dd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a8730d00744fb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8cef35bb96453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CALIGULA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CALIGULA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CALIGULA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CALIGULA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CALIGULA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CALIGULA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UHRE CHRISTIAN SKYRUD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CALIGULA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989 236 261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CALIGULA AS</a:t>
            </a:r>
          </a:p>
        </p:txBody>
      </p:sp>
    </p:spTree>
  </p:cSld>
  <p:clrMapOvr>
    <a:masterClrMapping xmlns:a="http://schemas.openxmlformats.org/drawingml/2006/main"/>
  </p:clrMapOvr>
</p:sld>
</file>