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1e80109e8c743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2d32efd96b84e7e"/>
  </p:sldMasterIdLst>
  <p:sldIdLst>
    <p:sldId xmlns:r="http://schemas.openxmlformats.org/officeDocument/2006/relationships" id="256" r:id="Rc13b495928024edd"/>
    <p:sldId xmlns:r="http://schemas.openxmlformats.org/officeDocument/2006/relationships" id="257" r:id="R7b76c7ef8c92486a"/>
    <p:sldId xmlns:r="http://schemas.openxmlformats.org/officeDocument/2006/relationships" id="258" r:id="Rb942023267d54bc6"/>
    <p:sldId xmlns:r="http://schemas.openxmlformats.org/officeDocument/2006/relationships" id="259" r:id="R1a393f81ab574258"/>
    <p:sldId xmlns:r="http://schemas.openxmlformats.org/officeDocument/2006/relationships" id="260" r:id="R08539fb2e4cc4c3b"/>
    <p:sldId xmlns:r="http://schemas.openxmlformats.org/officeDocument/2006/relationships" id="261" r:id="Ra1bfd936fa054b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d32efd96b84e7e" /><Relationship Type="http://schemas.openxmlformats.org/officeDocument/2006/relationships/slide" Target="/ppt/slides/slide1.xml" Id="Rc13b495928024edd" /><Relationship Type="http://schemas.openxmlformats.org/officeDocument/2006/relationships/slide" Target="/ppt/slides/slide2.xml" Id="R7b76c7ef8c92486a" /><Relationship Type="http://schemas.openxmlformats.org/officeDocument/2006/relationships/slide" Target="/ppt/slides/slide3.xml" Id="Rb942023267d54bc6" /><Relationship Type="http://schemas.openxmlformats.org/officeDocument/2006/relationships/slide" Target="/ppt/slides/slide4.xml" Id="R1a393f81ab574258" /><Relationship Type="http://schemas.openxmlformats.org/officeDocument/2006/relationships/slide" Target="/ppt/slides/slide5.xml" Id="R08539fb2e4cc4c3b" /><Relationship Type="http://schemas.openxmlformats.org/officeDocument/2006/relationships/slide" Target="/ppt/slides/slide6.xml" Id="Ra1bfd936fa054b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82a76eeb874f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abcc8039c4829" /><Relationship Type="http://schemas.openxmlformats.org/officeDocument/2006/relationships/theme" Target="/ppt/slideMasters/theme/theme1.xml" Id="Ra6d3d4f498214b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fabcc8039c482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fd030873f42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09c98efe9141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3c98e534041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c01ed1d1c41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df2ae4715432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e872d4fc649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EMVA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ELISABETH MADSSTUEN  –  88,0 %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ASBJØRN MADSSTUEN EIENDOM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V. MADSSTUEN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ELISABETH MADSSTUEN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989 237 136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EMVA AS</a:t>
            </a:r>
          </a:p>
        </p:txBody>
      </p:sp>
    </p:spTree>
  </p:cSld>
  <p:clrMapOvr>
    <a:masterClrMapping xmlns:a="http://schemas.openxmlformats.org/drawingml/2006/main"/>
  </p:clrMapOvr>
</p:sld>
</file>