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cd64b1d1a49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713466ccd4a77"/>
  </p:sldMasterIdLst>
  <p:sldIdLst>
    <p:sldId xmlns:r="http://schemas.openxmlformats.org/officeDocument/2006/relationships" id="256" r:id="Rdcefca4b17c0478b"/>
    <p:sldId xmlns:r="http://schemas.openxmlformats.org/officeDocument/2006/relationships" id="257" r:id="R30b6469599d04550"/>
    <p:sldId xmlns:r="http://schemas.openxmlformats.org/officeDocument/2006/relationships" id="258" r:id="Rb66b4e2d84cd4fc3"/>
    <p:sldId xmlns:r="http://schemas.openxmlformats.org/officeDocument/2006/relationships" id="259" r:id="R5b57b1e5c04d4ddd"/>
    <p:sldId xmlns:r="http://schemas.openxmlformats.org/officeDocument/2006/relationships" id="260" r:id="R5caf9e15cfa14afc"/>
    <p:sldId xmlns:r="http://schemas.openxmlformats.org/officeDocument/2006/relationships" id="261" r:id="Ra5ed086a111f42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713466ccd4a77" /><Relationship Type="http://schemas.openxmlformats.org/officeDocument/2006/relationships/slide" Target="/ppt/slides/slide1.xml" Id="Rdcefca4b17c0478b" /><Relationship Type="http://schemas.openxmlformats.org/officeDocument/2006/relationships/slide" Target="/ppt/slides/slide2.xml" Id="R30b6469599d04550" /><Relationship Type="http://schemas.openxmlformats.org/officeDocument/2006/relationships/slide" Target="/ppt/slides/slide3.xml" Id="Rb66b4e2d84cd4fc3" /><Relationship Type="http://schemas.openxmlformats.org/officeDocument/2006/relationships/slide" Target="/ppt/slides/slide4.xml" Id="R5b57b1e5c04d4ddd" /><Relationship Type="http://schemas.openxmlformats.org/officeDocument/2006/relationships/slide" Target="/ppt/slides/slide5.xml" Id="R5caf9e15cfa14afc" /><Relationship Type="http://schemas.openxmlformats.org/officeDocument/2006/relationships/slide" Target="/ppt/slides/slide6.xml" Id="Ra5ed086a111f42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97828d7a59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bf6593be64265" /><Relationship Type="http://schemas.openxmlformats.org/officeDocument/2006/relationships/theme" Target="/ppt/slideMasters/theme/theme1.xml" Id="Rce454876e2f645d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bf6593be6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4db4a23f74a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bea06cf2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d2df8f0b040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d2c9d01b49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07c4f7bec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717f1ad29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4521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989 237 160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MAROM AS</a:t>
            </a:r>
          </a:p>
        </p:txBody>
      </p:sp>
    </p:spTree>
  </p:cSld>
  <p:clrMapOvr>
    <a:masterClrMapping xmlns:a="http://schemas.openxmlformats.org/drawingml/2006/main"/>
  </p:clrMapOvr>
</p:sld>
</file>