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b2f62d840344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ed1028b184318"/>
  </p:sldMasterIdLst>
  <p:sldIdLst>
    <p:sldId xmlns:r="http://schemas.openxmlformats.org/officeDocument/2006/relationships" id="256" r:id="R75d604311d194708"/>
    <p:sldId xmlns:r="http://schemas.openxmlformats.org/officeDocument/2006/relationships" id="257" r:id="R4edae0872c074928"/>
    <p:sldId xmlns:r="http://schemas.openxmlformats.org/officeDocument/2006/relationships" id="258" r:id="R39cdc87276b14b4f"/>
    <p:sldId xmlns:r="http://schemas.openxmlformats.org/officeDocument/2006/relationships" id="259" r:id="Ra6a9c000629e407e"/>
    <p:sldId xmlns:r="http://schemas.openxmlformats.org/officeDocument/2006/relationships" id="260" r:id="R7fb26eb995f24c76"/>
    <p:sldId xmlns:r="http://schemas.openxmlformats.org/officeDocument/2006/relationships" id="261" r:id="R6e0b81a8f73145a5"/>
    <p:sldId xmlns:r="http://schemas.openxmlformats.org/officeDocument/2006/relationships" id="262" r:id="R376f5ba2f58a4c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ed1028b184318" /><Relationship Type="http://schemas.openxmlformats.org/officeDocument/2006/relationships/slide" Target="/ppt/slides/slide1.xml" Id="R75d604311d194708" /><Relationship Type="http://schemas.openxmlformats.org/officeDocument/2006/relationships/slide" Target="/ppt/slides/slide2.xml" Id="R4edae0872c074928" /><Relationship Type="http://schemas.openxmlformats.org/officeDocument/2006/relationships/slide" Target="/ppt/slides/slide3.xml" Id="R39cdc87276b14b4f" /><Relationship Type="http://schemas.openxmlformats.org/officeDocument/2006/relationships/slide" Target="/ppt/slides/slide4.xml" Id="Ra6a9c000629e407e" /><Relationship Type="http://schemas.openxmlformats.org/officeDocument/2006/relationships/slide" Target="/ppt/slides/slide5.xml" Id="R7fb26eb995f24c76" /><Relationship Type="http://schemas.openxmlformats.org/officeDocument/2006/relationships/slide" Target="/ppt/slides/slide6.xml" Id="R6e0b81a8f73145a5" /><Relationship Type="http://schemas.openxmlformats.org/officeDocument/2006/relationships/slide" Target="/ppt/slides/slide7.xml" Id="R376f5ba2f58a4c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828fa166f3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0828a3a2f4cd2" /><Relationship Type="http://schemas.openxmlformats.org/officeDocument/2006/relationships/theme" Target="/ppt/slideMasters/theme/theme1.xml" Id="R9a5387f6bca1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50828a3a2f4c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9b584ddf740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18b87f9d046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7b849b7c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96940846d49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9eead3ecb47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a5b9f564049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f8985ea0a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MAROM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432 750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23 770 638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 MAREN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