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29b62215a048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71369fe85e4f86"/>
  </p:sldMasterIdLst>
  <p:sldIdLst>
    <p:sldId xmlns:r="http://schemas.openxmlformats.org/officeDocument/2006/relationships" id="256" r:id="Rc4589b3acb7e4fec"/>
    <p:sldId xmlns:r="http://schemas.openxmlformats.org/officeDocument/2006/relationships" id="257" r:id="R7d7ff15c95cc4cb4"/>
    <p:sldId xmlns:r="http://schemas.openxmlformats.org/officeDocument/2006/relationships" id="258" r:id="R20fa94795ecc41ce"/>
    <p:sldId xmlns:r="http://schemas.openxmlformats.org/officeDocument/2006/relationships" id="259" r:id="Rb1d9b41e12ab4532"/>
    <p:sldId xmlns:r="http://schemas.openxmlformats.org/officeDocument/2006/relationships" id="260" r:id="R44bcb4e937474909"/>
    <p:sldId xmlns:r="http://schemas.openxmlformats.org/officeDocument/2006/relationships" id="261" r:id="Redd76744daab445d"/>
    <p:sldId xmlns:r="http://schemas.openxmlformats.org/officeDocument/2006/relationships" id="262" r:id="Rf3638369d15c45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71369fe85e4f86" /><Relationship Type="http://schemas.openxmlformats.org/officeDocument/2006/relationships/slide" Target="/ppt/slides/slide1.xml" Id="Rc4589b3acb7e4fec" /><Relationship Type="http://schemas.openxmlformats.org/officeDocument/2006/relationships/slide" Target="/ppt/slides/slide2.xml" Id="R7d7ff15c95cc4cb4" /><Relationship Type="http://schemas.openxmlformats.org/officeDocument/2006/relationships/slide" Target="/ppt/slides/slide3.xml" Id="R20fa94795ecc41ce" /><Relationship Type="http://schemas.openxmlformats.org/officeDocument/2006/relationships/slide" Target="/ppt/slides/slide4.xml" Id="Rb1d9b41e12ab4532" /><Relationship Type="http://schemas.openxmlformats.org/officeDocument/2006/relationships/slide" Target="/ppt/slides/slide5.xml" Id="R44bcb4e937474909" /><Relationship Type="http://schemas.openxmlformats.org/officeDocument/2006/relationships/slide" Target="/ppt/slides/slide6.xml" Id="Redd76744daab445d" /><Relationship Type="http://schemas.openxmlformats.org/officeDocument/2006/relationships/slide" Target="/ppt/slides/slide7.xml" Id="Rf3638369d15c45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69f296b19b43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74cbdedd545ea" /><Relationship Type="http://schemas.openxmlformats.org/officeDocument/2006/relationships/theme" Target="/ppt/slideMasters/theme/theme1.xml" Id="R98935079cf2148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174cbdedd545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b53bcb1c649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f5f0c35aa4d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e17a38fcd4d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ec0f22d4149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8498542f241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054d1221ca41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b572c17e44e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PATROL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PATROL INVEST AS ble etablert [år] og holder til i Garnes.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2 725 816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47 136 964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52 633 035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STÅLE JOHAN HØYVIK  –  70,1 %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CTH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 HØYVIK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KTH INVEST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Garnesstølen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5264 Garnes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39 38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989 237 233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PATROL INVEST AS</a:t>
            </a:r>
          </a:p>
        </p:txBody>
      </p:sp>
    </p:spTree>
  </p:cSld>
  <p:clrMapOvr>
    <a:masterClrMapping xmlns:a="http://schemas.openxmlformats.org/drawingml/2006/main"/>
  </p:clrMapOvr>
</p:sld>
</file>