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7d272fa1d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08a2145c74f36"/>
  </p:sldMasterIdLst>
  <p:sldIdLst>
    <p:sldId xmlns:r="http://schemas.openxmlformats.org/officeDocument/2006/relationships" id="256" r:id="R0702dd261e464f3f"/>
    <p:sldId xmlns:r="http://schemas.openxmlformats.org/officeDocument/2006/relationships" id="257" r:id="R7428d41efe7841b5"/>
    <p:sldId xmlns:r="http://schemas.openxmlformats.org/officeDocument/2006/relationships" id="258" r:id="R86356efe84e04af5"/>
    <p:sldId xmlns:r="http://schemas.openxmlformats.org/officeDocument/2006/relationships" id="259" r:id="R4261b933538e46e8"/>
    <p:sldId xmlns:r="http://schemas.openxmlformats.org/officeDocument/2006/relationships" id="260" r:id="R95a82b0e3aa346b2"/>
    <p:sldId xmlns:r="http://schemas.openxmlformats.org/officeDocument/2006/relationships" id="261" r:id="R648c2849a5f54c95"/>
    <p:sldId xmlns:r="http://schemas.openxmlformats.org/officeDocument/2006/relationships" id="262" r:id="R790ec39fdde3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08a2145c74f36" /><Relationship Type="http://schemas.openxmlformats.org/officeDocument/2006/relationships/slide" Target="/ppt/slides/slide1.xml" Id="R0702dd261e464f3f" /><Relationship Type="http://schemas.openxmlformats.org/officeDocument/2006/relationships/slide" Target="/ppt/slides/slide2.xml" Id="R7428d41efe7841b5" /><Relationship Type="http://schemas.openxmlformats.org/officeDocument/2006/relationships/slide" Target="/ppt/slides/slide3.xml" Id="R86356efe84e04af5" /><Relationship Type="http://schemas.openxmlformats.org/officeDocument/2006/relationships/slide" Target="/ppt/slides/slide4.xml" Id="R4261b933538e46e8" /><Relationship Type="http://schemas.openxmlformats.org/officeDocument/2006/relationships/slide" Target="/ppt/slides/slide5.xml" Id="R95a82b0e3aa346b2" /><Relationship Type="http://schemas.openxmlformats.org/officeDocument/2006/relationships/slide" Target="/ppt/slides/slide6.xml" Id="R648c2849a5f54c95" /><Relationship Type="http://schemas.openxmlformats.org/officeDocument/2006/relationships/slide" Target="/ppt/slides/slide7.xml" Id="R790ec39fdde3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529807fbb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b19cad7fb4afb" /><Relationship Type="http://schemas.openxmlformats.org/officeDocument/2006/relationships/theme" Target="/ppt/slideMasters/theme/theme1.xml" Id="R249153d2b29f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b19cad7fb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452c32b9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9f6776d2840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586ad9c78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741076a35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39957200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f3e83fb5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68b6c4ae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53 129 587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63 443 538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TOM 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HANNE CECILIE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