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728277a70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43e4a21cc4ea4"/>
  </p:sldMasterIdLst>
  <p:sldIdLst>
    <p:sldId xmlns:r="http://schemas.openxmlformats.org/officeDocument/2006/relationships" id="256" r:id="Rdc900ad531c8490f"/>
    <p:sldId xmlns:r="http://schemas.openxmlformats.org/officeDocument/2006/relationships" id="257" r:id="R713c4b17e0b74f85"/>
    <p:sldId xmlns:r="http://schemas.openxmlformats.org/officeDocument/2006/relationships" id="258" r:id="R862be2a1958c4dd0"/>
    <p:sldId xmlns:r="http://schemas.openxmlformats.org/officeDocument/2006/relationships" id="259" r:id="Ra03e068b0b014701"/>
    <p:sldId xmlns:r="http://schemas.openxmlformats.org/officeDocument/2006/relationships" id="260" r:id="Rbb1bbaf7b64c46dc"/>
    <p:sldId xmlns:r="http://schemas.openxmlformats.org/officeDocument/2006/relationships" id="261" r:id="Rdcaa9cd480344351"/>
    <p:sldId xmlns:r="http://schemas.openxmlformats.org/officeDocument/2006/relationships" id="262" r:id="R2c448fc73e3f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43e4a21cc4ea4" /><Relationship Type="http://schemas.openxmlformats.org/officeDocument/2006/relationships/slide" Target="/ppt/slides/slide1.xml" Id="Rdc900ad531c8490f" /><Relationship Type="http://schemas.openxmlformats.org/officeDocument/2006/relationships/slide" Target="/ppt/slides/slide2.xml" Id="R713c4b17e0b74f85" /><Relationship Type="http://schemas.openxmlformats.org/officeDocument/2006/relationships/slide" Target="/ppt/slides/slide3.xml" Id="R862be2a1958c4dd0" /><Relationship Type="http://schemas.openxmlformats.org/officeDocument/2006/relationships/slide" Target="/ppt/slides/slide4.xml" Id="Ra03e068b0b014701" /><Relationship Type="http://schemas.openxmlformats.org/officeDocument/2006/relationships/slide" Target="/ppt/slides/slide5.xml" Id="Rbb1bbaf7b64c46dc" /><Relationship Type="http://schemas.openxmlformats.org/officeDocument/2006/relationships/slide" Target="/ppt/slides/slide6.xml" Id="Rdcaa9cd480344351" /><Relationship Type="http://schemas.openxmlformats.org/officeDocument/2006/relationships/slide" Target="/ppt/slides/slide7.xml" Id="R2c448fc73e3f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ce8a9a129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7f16f4ea4e71" /><Relationship Type="http://schemas.openxmlformats.org/officeDocument/2006/relationships/theme" Target="/ppt/slideMasters/theme/theme1.xml" Id="Re54c56afdb04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b7f16f4ea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f64c1d2e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9ddde052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766f6ee2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a62282d6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f3793bf6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0dc5e891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feb25950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ERIK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ERIK SUNDE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5 915 447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ERIK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ERIK SUNDE AS</a:t>
            </a:r>
          </a:p>
        </p:txBody>
      </p:sp>
    </p:spTree>
  </p:cSld>
  <p:clrMapOvr>
    <a:masterClrMapping xmlns:a="http://schemas.openxmlformats.org/drawingml/2006/main"/>
  </p:clrMapOvr>
</p:sld>
</file>