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7ce7ead40e4a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322bf9bb954841"/>
  </p:sldMasterIdLst>
  <p:sldIdLst>
    <p:sldId xmlns:r="http://schemas.openxmlformats.org/officeDocument/2006/relationships" id="256" r:id="R8adbbc1a81da4ea6"/>
    <p:sldId xmlns:r="http://schemas.openxmlformats.org/officeDocument/2006/relationships" id="257" r:id="R6fbdd97115b34590"/>
    <p:sldId xmlns:r="http://schemas.openxmlformats.org/officeDocument/2006/relationships" id="258" r:id="Ra344f2f759cf4c41"/>
    <p:sldId xmlns:r="http://schemas.openxmlformats.org/officeDocument/2006/relationships" id="259" r:id="Re5af894ad23e4069"/>
    <p:sldId xmlns:r="http://schemas.openxmlformats.org/officeDocument/2006/relationships" id="260" r:id="R996ec9a48d53400e"/>
    <p:sldId xmlns:r="http://schemas.openxmlformats.org/officeDocument/2006/relationships" id="261" r:id="R9e04bfd516af478d"/>
    <p:sldId xmlns:r="http://schemas.openxmlformats.org/officeDocument/2006/relationships" id="262" r:id="Rd202f79d32474c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22bf9bb954841" /><Relationship Type="http://schemas.openxmlformats.org/officeDocument/2006/relationships/slide" Target="/ppt/slides/slide1.xml" Id="R8adbbc1a81da4ea6" /><Relationship Type="http://schemas.openxmlformats.org/officeDocument/2006/relationships/slide" Target="/ppt/slides/slide2.xml" Id="R6fbdd97115b34590" /><Relationship Type="http://schemas.openxmlformats.org/officeDocument/2006/relationships/slide" Target="/ppt/slides/slide3.xml" Id="Ra344f2f759cf4c41" /><Relationship Type="http://schemas.openxmlformats.org/officeDocument/2006/relationships/slide" Target="/ppt/slides/slide4.xml" Id="Re5af894ad23e4069" /><Relationship Type="http://schemas.openxmlformats.org/officeDocument/2006/relationships/slide" Target="/ppt/slides/slide5.xml" Id="R996ec9a48d53400e" /><Relationship Type="http://schemas.openxmlformats.org/officeDocument/2006/relationships/slide" Target="/ppt/slides/slide6.xml" Id="R9e04bfd516af478d" /><Relationship Type="http://schemas.openxmlformats.org/officeDocument/2006/relationships/slide" Target="/ppt/slides/slide7.xml" Id="Rd202f79d32474c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4cde99d7d47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9878a26d74a0e" /><Relationship Type="http://schemas.openxmlformats.org/officeDocument/2006/relationships/theme" Target="/ppt/slideMasters/theme/theme1.xml" Id="R9a51abdbee9448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79878a26d74a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cb342a68b4e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6134e01e346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1a54c696c49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c4527b2c444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68223cd594e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1e834177445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7ac526cf14f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ØSTER-RIISØER INVESTERINGSCOMPAGNIE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ØSTER-RIISØER INVESTERINGSCOMPAGNIE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1 820 636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12 898 689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21 881 593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SLETTEN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oyvind.sletten@outlook.com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