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d9f78c85b9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d687ce4c1441f1"/>
  </p:sldMasterIdLst>
  <p:sldIdLst>
    <p:sldId xmlns:r="http://schemas.openxmlformats.org/officeDocument/2006/relationships" id="256" r:id="Rb62de8ca13574e02"/>
    <p:sldId xmlns:r="http://schemas.openxmlformats.org/officeDocument/2006/relationships" id="257" r:id="Rf13ab63038a64f39"/>
    <p:sldId xmlns:r="http://schemas.openxmlformats.org/officeDocument/2006/relationships" id="258" r:id="R9a7a4a0f54244ea0"/>
    <p:sldId xmlns:r="http://schemas.openxmlformats.org/officeDocument/2006/relationships" id="259" r:id="R7980161ed53740ca"/>
    <p:sldId xmlns:r="http://schemas.openxmlformats.org/officeDocument/2006/relationships" id="260" r:id="Rb07f980fc9214031"/>
    <p:sldId xmlns:r="http://schemas.openxmlformats.org/officeDocument/2006/relationships" id="261" r:id="Re1c14f3872d3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687ce4c1441f1" /><Relationship Type="http://schemas.openxmlformats.org/officeDocument/2006/relationships/slide" Target="/ppt/slides/slide1.xml" Id="Rb62de8ca13574e02" /><Relationship Type="http://schemas.openxmlformats.org/officeDocument/2006/relationships/slide" Target="/ppt/slides/slide2.xml" Id="Rf13ab63038a64f39" /><Relationship Type="http://schemas.openxmlformats.org/officeDocument/2006/relationships/slide" Target="/ppt/slides/slide3.xml" Id="R9a7a4a0f54244ea0" /><Relationship Type="http://schemas.openxmlformats.org/officeDocument/2006/relationships/slide" Target="/ppt/slides/slide4.xml" Id="R7980161ed53740ca" /><Relationship Type="http://schemas.openxmlformats.org/officeDocument/2006/relationships/slide" Target="/ppt/slides/slide5.xml" Id="Rb07f980fc9214031" /><Relationship Type="http://schemas.openxmlformats.org/officeDocument/2006/relationships/slide" Target="/ppt/slides/slide6.xml" Id="Re1c14f3872d3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6f0407104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cce6ecd104e57" /><Relationship Type="http://schemas.openxmlformats.org/officeDocument/2006/relationships/theme" Target="/ppt/slideMasters/theme/theme1.xml" Id="R0c191a17770349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3cce6ecd10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ce482d387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d03a2a38945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32ccba95b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b4cb2f01d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1c1f67c6d43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56dca2dc4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TROMMAKLAKKEN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Vikan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