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a05b56615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cd52c331c4f65"/>
  </p:sldMasterIdLst>
  <p:sldIdLst>
    <p:sldId xmlns:r="http://schemas.openxmlformats.org/officeDocument/2006/relationships" id="256" r:id="R1c40b5dfe11b416d"/>
    <p:sldId xmlns:r="http://schemas.openxmlformats.org/officeDocument/2006/relationships" id="257" r:id="R767529b316e44f3b"/>
    <p:sldId xmlns:r="http://schemas.openxmlformats.org/officeDocument/2006/relationships" id="258" r:id="R42a883c15989426d"/>
    <p:sldId xmlns:r="http://schemas.openxmlformats.org/officeDocument/2006/relationships" id="259" r:id="R840f4c328e9740f8"/>
    <p:sldId xmlns:r="http://schemas.openxmlformats.org/officeDocument/2006/relationships" id="260" r:id="R1ac0174b2c3d43d4"/>
    <p:sldId xmlns:r="http://schemas.openxmlformats.org/officeDocument/2006/relationships" id="261" r:id="Rec609522daa7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cd52c331c4f65" /><Relationship Type="http://schemas.openxmlformats.org/officeDocument/2006/relationships/slide" Target="/ppt/slides/slide1.xml" Id="R1c40b5dfe11b416d" /><Relationship Type="http://schemas.openxmlformats.org/officeDocument/2006/relationships/slide" Target="/ppt/slides/slide2.xml" Id="R767529b316e44f3b" /><Relationship Type="http://schemas.openxmlformats.org/officeDocument/2006/relationships/slide" Target="/ppt/slides/slide3.xml" Id="R42a883c15989426d" /><Relationship Type="http://schemas.openxmlformats.org/officeDocument/2006/relationships/slide" Target="/ppt/slides/slide4.xml" Id="R840f4c328e9740f8" /><Relationship Type="http://schemas.openxmlformats.org/officeDocument/2006/relationships/slide" Target="/ppt/slides/slide5.xml" Id="R1ac0174b2c3d43d4" /><Relationship Type="http://schemas.openxmlformats.org/officeDocument/2006/relationships/slide" Target="/ppt/slides/slide6.xml" Id="Rec609522daa7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d13b3b08c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bde6d9e04d50" /><Relationship Type="http://schemas.openxmlformats.org/officeDocument/2006/relationships/theme" Target="/ppt/slideMasters/theme/theme1.xml" Id="Rff9e5153d079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dbde6d9e0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38207f64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8add6cac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43193ef9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0998878a3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f45b6a082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52ee6239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TROMMAKLAKKEN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