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b848bc1e6d42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7c155db1d147a2"/>
  </p:sldMasterIdLst>
  <p:sldIdLst>
    <p:sldId xmlns:r="http://schemas.openxmlformats.org/officeDocument/2006/relationships" id="256" r:id="Rdfa968a7ea4042e4"/>
    <p:sldId xmlns:r="http://schemas.openxmlformats.org/officeDocument/2006/relationships" id="257" r:id="Rc6ab6c0d26054085"/>
    <p:sldId xmlns:r="http://schemas.openxmlformats.org/officeDocument/2006/relationships" id="258" r:id="R0e06d94e82304002"/>
    <p:sldId xmlns:r="http://schemas.openxmlformats.org/officeDocument/2006/relationships" id="259" r:id="R066c333ca4dd4e22"/>
    <p:sldId xmlns:r="http://schemas.openxmlformats.org/officeDocument/2006/relationships" id="260" r:id="R2733283f97444415"/>
    <p:sldId xmlns:r="http://schemas.openxmlformats.org/officeDocument/2006/relationships" id="261" r:id="Ra1e0639409b6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c155db1d147a2" /><Relationship Type="http://schemas.openxmlformats.org/officeDocument/2006/relationships/slide" Target="/ppt/slides/slide1.xml" Id="Rdfa968a7ea4042e4" /><Relationship Type="http://schemas.openxmlformats.org/officeDocument/2006/relationships/slide" Target="/ppt/slides/slide2.xml" Id="Rc6ab6c0d26054085" /><Relationship Type="http://schemas.openxmlformats.org/officeDocument/2006/relationships/slide" Target="/ppt/slides/slide3.xml" Id="R0e06d94e82304002" /><Relationship Type="http://schemas.openxmlformats.org/officeDocument/2006/relationships/slide" Target="/ppt/slides/slide4.xml" Id="R066c333ca4dd4e22" /><Relationship Type="http://schemas.openxmlformats.org/officeDocument/2006/relationships/slide" Target="/ppt/slides/slide5.xml" Id="R2733283f97444415" /><Relationship Type="http://schemas.openxmlformats.org/officeDocument/2006/relationships/slide" Target="/ppt/slides/slide6.xml" Id="Ra1e0639409b6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0a8d14b64a45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fbc900aba4605" /><Relationship Type="http://schemas.openxmlformats.org/officeDocument/2006/relationships/theme" Target="/ppt/slideMasters/theme/theme1.xml" Id="R13791954ac8e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afbc900aba46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82832879d4f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2f7349b77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cd87d70cf4e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243de0625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c4c2e5764e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0e842509b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LAPSANG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LAPSANG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HOVIND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Glassverkveien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06 29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989 239 155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LAPSANG AS</a:t>
            </a:r>
          </a:p>
        </p:txBody>
      </p:sp>
    </p:spTree>
  </p:cSld>
  <p:clrMapOvr>
    <a:masterClrMapping xmlns:a="http://schemas.openxmlformats.org/drawingml/2006/main"/>
  </p:clrMapOvr>
</p:sld>
</file>