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183a9f42fa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52c3657c524286"/>
  </p:sldMasterIdLst>
  <p:sldIdLst>
    <p:sldId xmlns:r="http://schemas.openxmlformats.org/officeDocument/2006/relationships" id="256" r:id="R1a62d8d2bbac4a83"/>
    <p:sldId xmlns:r="http://schemas.openxmlformats.org/officeDocument/2006/relationships" id="257" r:id="R5ced5f2a1570483a"/>
    <p:sldId xmlns:r="http://schemas.openxmlformats.org/officeDocument/2006/relationships" id="258" r:id="R821fdc55367f4023"/>
    <p:sldId xmlns:r="http://schemas.openxmlformats.org/officeDocument/2006/relationships" id="259" r:id="R02bd6a2d774b4d93"/>
    <p:sldId xmlns:r="http://schemas.openxmlformats.org/officeDocument/2006/relationships" id="260" r:id="R8993c609484c4f65"/>
    <p:sldId xmlns:r="http://schemas.openxmlformats.org/officeDocument/2006/relationships" id="261" r:id="Rba6d63fb8ca24308"/>
    <p:sldId xmlns:r="http://schemas.openxmlformats.org/officeDocument/2006/relationships" id="262" r:id="R039a0d1b238742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52c3657c524286" /><Relationship Type="http://schemas.openxmlformats.org/officeDocument/2006/relationships/slide" Target="/ppt/slides/slide1.xml" Id="R1a62d8d2bbac4a83" /><Relationship Type="http://schemas.openxmlformats.org/officeDocument/2006/relationships/slide" Target="/ppt/slides/slide2.xml" Id="R5ced5f2a1570483a" /><Relationship Type="http://schemas.openxmlformats.org/officeDocument/2006/relationships/slide" Target="/ppt/slides/slide3.xml" Id="R821fdc55367f4023" /><Relationship Type="http://schemas.openxmlformats.org/officeDocument/2006/relationships/slide" Target="/ppt/slides/slide4.xml" Id="R02bd6a2d774b4d93" /><Relationship Type="http://schemas.openxmlformats.org/officeDocument/2006/relationships/slide" Target="/ppt/slides/slide5.xml" Id="R8993c609484c4f65" /><Relationship Type="http://schemas.openxmlformats.org/officeDocument/2006/relationships/slide" Target="/ppt/slides/slide6.xml" Id="Rba6d63fb8ca24308" /><Relationship Type="http://schemas.openxmlformats.org/officeDocument/2006/relationships/slide" Target="/ppt/slides/slide7.xml" Id="R039a0d1b238742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7f657ef68d4a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c09721cad4436" /><Relationship Type="http://schemas.openxmlformats.org/officeDocument/2006/relationships/theme" Target="/ppt/slideMasters/theme/theme1.xml" Id="Rf2684bf9e2714c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bc09721cad44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f19ca436a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ef3b1f29946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8dccb493a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0316643bad4c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1fca019e445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6ad1d8d5145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00a3bd287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SUNDE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SUNDE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195 050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4 713 229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4 719 616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6020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SUNDE AS</a:t>
            </a:r>
          </a:p>
        </p:txBody>
      </p:sp>
    </p:spTree>
  </p:cSld>
  <p:clrMapOvr>
    <a:masterClrMapping xmlns:a="http://schemas.openxmlformats.org/drawingml/2006/main"/>
  </p:clrMapOvr>
</p:sld>
</file>