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2c3cfb0e90147f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6d4d75d993a45ce"/>
  </p:sldMasterIdLst>
  <p:sldIdLst>
    <p:sldId xmlns:r="http://schemas.openxmlformats.org/officeDocument/2006/relationships" id="256" r:id="R289fd867664143cf"/>
    <p:sldId xmlns:r="http://schemas.openxmlformats.org/officeDocument/2006/relationships" id="257" r:id="R35e9680b06ac474d"/>
    <p:sldId xmlns:r="http://schemas.openxmlformats.org/officeDocument/2006/relationships" id="258" r:id="Re2ddb4bb2d45435b"/>
    <p:sldId xmlns:r="http://schemas.openxmlformats.org/officeDocument/2006/relationships" id="259" r:id="R7310ff4f701e481e"/>
    <p:sldId xmlns:r="http://schemas.openxmlformats.org/officeDocument/2006/relationships" id="260" r:id="R12ed12385dcc46be"/>
    <p:sldId xmlns:r="http://schemas.openxmlformats.org/officeDocument/2006/relationships" id="261" r:id="R0d4a4f96e6c7436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6d4d75d993a45ce" /><Relationship Type="http://schemas.openxmlformats.org/officeDocument/2006/relationships/slide" Target="/ppt/slides/slide1.xml" Id="R289fd867664143cf" /><Relationship Type="http://schemas.openxmlformats.org/officeDocument/2006/relationships/slide" Target="/ppt/slides/slide2.xml" Id="R35e9680b06ac474d" /><Relationship Type="http://schemas.openxmlformats.org/officeDocument/2006/relationships/slide" Target="/ppt/slides/slide3.xml" Id="Re2ddb4bb2d45435b" /><Relationship Type="http://schemas.openxmlformats.org/officeDocument/2006/relationships/slide" Target="/ppt/slides/slide4.xml" Id="R7310ff4f701e481e" /><Relationship Type="http://schemas.openxmlformats.org/officeDocument/2006/relationships/slide" Target="/ppt/slides/slide5.xml" Id="R12ed12385dcc46be" /><Relationship Type="http://schemas.openxmlformats.org/officeDocument/2006/relationships/slide" Target="/ppt/slides/slide6.xml" Id="R0d4a4f96e6c7436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a9737a1179d4ba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3ebf91ffbb4b87" /><Relationship Type="http://schemas.openxmlformats.org/officeDocument/2006/relationships/theme" Target="/ppt/slideMasters/theme/theme1.xml" Id="R9a6217e200b4403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f3ebf91ffbb4b8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d921f51121410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dba98fa4704d0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7d07a9992c4bb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0f0a743e294d9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d0390aa20b465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aabc95a752438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TIMETO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TIMETO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TIMETO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TIMETO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TIMETO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TIMETO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Hugins vei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3151 Tolvsrød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989 239 449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TIMETO AS</a:t>
            </a:r>
          </a:p>
        </p:txBody>
      </p:sp>
    </p:spTree>
  </p:cSld>
  <p:clrMapOvr>
    <a:masterClrMapping xmlns:a="http://schemas.openxmlformats.org/drawingml/2006/main"/>
  </p:clrMapOvr>
</p:sld>
</file>