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c47524835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2f920f8d9475a"/>
  </p:sldMasterIdLst>
  <p:sldIdLst>
    <p:sldId xmlns:r="http://schemas.openxmlformats.org/officeDocument/2006/relationships" id="256" r:id="R58d0c93c0092456b"/>
    <p:sldId xmlns:r="http://schemas.openxmlformats.org/officeDocument/2006/relationships" id="257" r:id="R6cc9986958c14700"/>
    <p:sldId xmlns:r="http://schemas.openxmlformats.org/officeDocument/2006/relationships" id="258" r:id="Rf9678c383d024430"/>
    <p:sldId xmlns:r="http://schemas.openxmlformats.org/officeDocument/2006/relationships" id="259" r:id="Re38d6b6e35454701"/>
    <p:sldId xmlns:r="http://schemas.openxmlformats.org/officeDocument/2006/relationships" id="260" r:id="R03bca2ba78b146b8"/>
    <p:sldId xmlns:r="http://schemas.openxmlformats.org/officeDocument/2006/relationships" id="261" r:id="R0638b919c1b1492e"/>
    <p:sldId xmlns:r="http://schemas.openxmlformats.org/officeDocument/2006/relationships" id="262" r:id="R6cdaf4e548c0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2f920f8d9475a" /><Relationship Type="http://schemas.openxmlformats.org/officeDocument/2006/relationships/slide" Target="/ppt/slides/slide1.xml" Id="R58d0c93c0092456b" /><Relationship Type="http://schemas.openxmlformats.org/officeDocument/2006/relationships/slide" Target="/ppt/slides/slide2.xml" Id="R6cc9986958c14700" /><Relationship Type="http://schemas.openxmlformats.org/officeDocument/2006/relationships/slide" Target="/ppt/slides/slide3.xml" Id="Rf9678c383d024430" /><Relationship Type="http://schemas.openxmlformats.org/officeDocument/2006/relationships/slide" Target="/ppt/slides/slide4.xml" Id="Re38d6b6e35454701" /><Relationship Type="http://schemas.openxmlformats.org/officeDocument/2006/relationships/slide" Target="/ppt/slides/slide5.xml" Id="R03bca2ba78b146b8" /><Relationship Type="http://schemas.openxmlformats.org/officeDocument/2006/relationships/slide" Target="/ppt/slides/slide6.xml" Id="R0638b919c1b1492e" /><Relationship Type="http://schemas.openxmlformats.org/officeDocument/2006/relationships/slide" Target="/ppt/slides/slide7.xml" Id="R6cdaf4e548c0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384cfeff4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6c6b6ede540aa" /><Relationship Type="http://schemas.openxmlformats.org/officeDocument/2006/relationships/theme" Target="/ppt/slideMasters/theme/theme1.xml" Id="R1615a474f45d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6c6b6ede540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6bf72423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ca0ca0abb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940cdf4d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88af14445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ae9c7131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3da723b4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5be015dae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VRIES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