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88024c81b447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0325d8c3084add"/>
  </p:sldMasterIdLst>
  <p:sldIdLst>
    <p:sldId xmlns:r="http://schemas.openxmlformats.org/officeDocument/2006/relationships" id="256" r:id="Rae9b08a518064d45"/>
    <p:sldId xmlns:r="http://schemas.openxmlformats.org/officeDocument/2006/relationships" id="257" r:id="Rcafa9c6acd2849f7"/>
    <p:sldId xmlns:r="http://schemas.openxmlformats.org/officeDocument/2006/relationships" id="258" r:id="R9dee425f100f4afc"/>
    <p:sldId xmlns:r="http://schemas.openxmlformats.org/officeDocument/2006/relationships" id="259" r:id="R8b6f9a32b50f49c4"/>
    <p:sldId xmlns:r="http://schemas.openxmlformats.org/officeDocument/2006/relationships" id="260" r:id="R507c78b69c0a41f4"/>
    <p:sldId xmlns:r="http://schemas.openxmlformats.org/officeDocument/2006/relationships" id="261" r:id="Re096309c4ef34f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0325d8c3084add" /><Relationship Type="http://schemas.openxmlformats.org/officeDocument/2006/relationships/slide" Target="/ppt/slides/slide1.xml" Id="Rae9b08a518064d45" /><Relationship Type="http://schemas.openxmlformats.org/officeDocument/2006/relationships/slide" Target="/ppt/slides/slide2.xml" Id="Rcafa9c6acd2849f7" /><Relationship Type="http://schemas.openxmlformats.org/officeDocument/2006/relationships/slide" Target="/ppt/slides/slide3.xml" Id="R9dee425f100f4afc" /><Relationship Type="http://schemas.openxmlformats.org/officeDocument/2006/relationships/slide" Target="/ppt/slides/slide4.xml" Id="R8b6f9a32b50f49c4" /><Relationship Type="http://schemas.openxmlformats.org/officeDocument/2006/relationships/slide" Target="/ppt/slides/slide5.xml" Id="R507c78b69c0a41f4" /><Relationship Type="http://schemas.openxmlformats.org/officeDocument/2006/relationships/slide" Target="/ppt/slides/slide6.xml" Id="Re096309c4ef34f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0e1f4d4de445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cf0d7d22e49c8" /><Relationship Type="http://schemas.openxmlformats.org/officeDocument/2006/relationships/theme" Target="/ppt/slideMasters/theme/theme1.xml" Id="R664cc2965fcf46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9cf0d7d22e49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7eeca655b41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d4a46a44746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412a5d49244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cb210c67643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7d8b736a448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3f96b034e40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MURERKOMPANIET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MURERKOMPANIET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MURERKOMPANIET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MURERKOMPANIET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MURERKOMPANIET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MURERKOMPANIET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MURERKOMPANIET OSLO AS</a:t>
            </a:r>
          </a:p>
        </p:txBody>
      </p:sp>
    </p:spTree>
  </p:cSld>
  <p:clrMapOvr>
    <a:masterClrMapping xmlns:a="http://schemas.openxmlformats.org/drawingml/2006/main"/>
  </p:clrMapOvr>
</p:sld>
</file>