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60a50eae53c4e9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ec68fbb34c04ecb"/>
  </p:sldMasterIdLst>
  <p:sldIdLst>
    <p:sldId xmlns:r="http://schemas.openxmlformats.org/officeDocument/2006/relationships" id="256" r:id="R6541b7c98b324d8a"/>
    <p:sldId xmlns:r="http://schemas.openxmlformats.org/officeDocument/2006/relationships" id="257" r:id="R9063174bf4514113"/>
    <p:sldId xmlns:r="http://schemas.openxmlformats.org/officeDocument/2006/relationships" id="258" r:id="R6f8b7ae60a2d4019"/>
    <p:sldId xmlns:r="http://schemas.openxmlformats.org/officeDocument/2006/relationships" id="259" r:id="Rd02dc0adad5c4547"/>
    <p:sldId xmlns:r="http://schemas.openxmlformats.org/officeDocument/2006/relationships" id="260" r:id="R26c39ee4fc6c49e3"/>
    <p:sldId xmlns:r="http://schemas.openxmlformats.org/officeDocument/2006/relationships" id="261" r:id="R63a417b5a7514b57"/>
    <p:sldId xmlns:r="http://schemas.openxmlformats.org/officeDocument/2006/relationships" id="262" r:id="Rb9d5adec7a524ab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ec68fbb34c04ecb" /><Relationship Type="http://schemas.openxmlformats.org/officeDocument/2006/relationships/slide" Target="/ppt/slides/slide1.xml" Id="R6541b7c98b324d8a" /><Relationship Type="http://schemas.openxmlformats.org/officeDocument/2006/relationships/slide" Target="/ppt/slides/slide2.xml" Id="R9063174bf4514113" /><Relationship Type="http://schemas.openxmlformats.org/officeDocument/2006/relationships/slide" Target="/ppt/slides/slide3.xml" Id="R6f8b7ae60a2d4019" /><Relationship Type="http://schemas.openxmlformats.org/officeDocument/2006/relationships/slide" Target="/ppt/slides/slide4.xml" Id="Rd02dc0adad5c4547" /><Relationship Type="http://schemas.openxmlformats.org/officeDocument/2006/relationships/slide" Target="/ppt/slides/slide5.xml" Id="R26c39ee4fc6c49e3" /><Relationship Type="http://schemas.openxmlformats.org/officeDocument/2006/relationships/slide" Target="/ppt/slides/slide6.xml" Id="R63a417b5a7514b57" /><Relationship Type="http://schemas.openxmlformats.org/officeDocument/2006/relationships/slide" Target="/ppt/slides/slide7.xml" Id="Rb9d5adec7a524ab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fa0e16efd0043e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9f6091e46b4763" /><Relationship Type="http://schemas.openxmlformats.org/officeDocument/2006/relationships/theme" Target="/ppt/slideMasters/theme/theme1.xml" Id="R9de807f7bb034e2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a9f6091e46b476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b62740df3b4bc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3c657344e44b6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1520341e1f438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a21be6b5c34d8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dd56ce35a8418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b2eeaab6e7490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41e9796dbe486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MURERKOMPANIET OSLO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MURERKOMPANIET OSLO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MURERKOMPANIET OSLO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MURERKOMPANIET OSLO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MURERKOMPANIET OSLO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MURERKOMPANIET OSLO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911 200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185 089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163 804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120 693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391 276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MURERKOMPANIET OSLO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EIRIK KORNMO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MURERKOMPANIET OSLO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989 239 708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MURERKOMPANIET OSLO AS</a:t>
            </a:r>
          </a:p>
        </p:txBody>
      </p:sp>
    </p:spTree>
  </p:cSld>
  <p:clrMapOvr>
    <a:masterClrMapping xmlns:a="http://schemas.openxmlformats.org/drawingml/2006/main"/>
  </p:clrMapOvr>
</p:sld>
</file>