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dfb1c0651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5e2d088d84ac5"/>
  </p:sldMasterIdLst>
  <p:sldIdLst>
    <p:sldId xmlns:r="http://schemas.openxmlformats.org/officeDocument/2006/relationships" id="256" r:id="R816209818ce7406b"/>
    <p:sldId xmlns:r="http://schemas.openxmlformats.org/officeDocument/2006/relationships" id="257" r:id="R8ee329220aae4d54"/>
    <p:sldId xmlns:r="http://schemas.openxmlformats.org/officeDocument/2006/relationships" id="258" r:id="Rbe63e54c25734216"/>
    <p:sldId xmlns:r="http://schemas.openxmlformats.org/officeDocument/2006/relationships" id="259" r:id="Rad3fc61b044c475b"/>
    <p:sldId xmlns:r="http://schemas.openxmlformats.org/officeDocument/2006/relationships" id="260" r:id="Rae86eda524b244ca"/>
    <p:sldId xmlns:r="http://schemas.openxmlformats.org/officeDocument/2006/relationships" id="261" r:id="R22277cf01a7b4ce2"/>
    <p:sldId xmlns:r="http://schemas.openxmlformats.org/officeDocument/2006/relationships" id="262" r:id="R3479fb87160b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5e2d088d84ac5" /><Relationship Type="http://schemas.openxmlformats.org/officeDocument/2006/relationships/slide" Target="/ppt/slides/slide1.xml" Id="R816209818ce7406b" /><Relationship Type="http://schemas.openxmlformats.org/officeDocument/2006/relationships/slide" Target="/ppt/slides/slide2.xml" Id="R8ee329220aae4d54" /><Relationship Type="http://schemas.openxmlformats.org/officeDocument/2006/relationships/slide" Target="/ppt/slides/slide3.xml" Id="Rbe63e54c25734216" /><Relationship Type="http://schemas.openxmlformats.org/officeDocument/2006/relationships/slide" Target="/ppt/slides/slide4.xml" Id="Rad3fc61b044c475b" /><Relationship Type="http://schemas.openxmlformats.org/officeDocument/2006/relationships/slide" Target="/ppt/slides/slide5.xml" Id="Rae86eda524b244ca" /><Relationship Type="http://schemas.openxmlformats.org/officeDocument/2006/relationships/slide" Target="/ppt/slides/slide6.xml" Id="R22277cf01a7b4ce2" /><Relationship Type="http://schemas.openxmlformats.org/officeDocument/2006/relationships/slide" Target="/ppt/slides/slide7.xml" Id="R3479fb87160b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f72955228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7c0333ea14a21" /><Relationship Type="http://schemas.openxmlformats.org/officeDocument/2006/relationships/theme" Target="/ppt/slideMasters/theme/theme1.xml" Id="Ra5fd1eef0ecb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7c0333ea1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591c77fe0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c1f8477347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b77857cb543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a359050d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61705e910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84aca1217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b8331148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HERMANOS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HERMANOS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11 472 215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GØRIL KARSTAD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Hokelstegen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HERMANOS AS</a:t>
            </a:r>
          </a:p>
        </p:txBody>
      </p:sp>
    </p:spTree>
  </p:cSld>
  <p:clrMapOvr>
    <a:masterClrMapping xmlns:a="http://schemas.openxmlformats.org/drawingml/2006/main"/>
  </p:clrMapOvr>
</p:sld>
</file>