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99d605f70346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f7dffc81fc46b2"/>
  </p:sldMasterIdLst>
  <p:sldIdLst>
    <p:sldId xmlns:r="http://schemas.openxmlformats.org/officeDocument/2006/relationships" id="256" r:id="Rcf30aa942a4a4522"/>
    <p:sldId xmlns:r="http://schemas.openxmlformats.org/officeDocument/2006/relationships" id="257" r:id="R303fe5ad1a674582"/>
    <p:sldId xmlns:r="http://schemas.openxmlformats.org/officeDocument/2006/relationships" id="258" r:id="Raf2b4794735b4c4f"/>
    <p:sldId xmlns:r="http://schemas.openxmlformats.org/officeDocument/2006/relationships" id="259" r:id="Rde9e0310543b4de7"/>
    <p:sldId xmlns:r="http://schemas.openxmlformats.org/officeDocument/2006/relationships" id="260" r:id="R3f79082f7f5c412e"/>
    <p:sldId xmlns:r="http://schemas.openxmlformats.org/officeDocument/2006/relationships" id="261" r:id="R7d522f7a4e764288"/>
    <p:sldId xmlns:r="http://schemas.openxmlformats.org/officeDocument/2006/relationships" id="262" r:id="Rc4049b0f22854a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f7dffc81fc46b2" /><Relationship Type="http://schemas.openxmlformats.org/officeDocument/2006/relationships/slide" Target="/ppt/slides/slide1.xml" Id="Rcf30aa942a4a4522" /><Relationship Type="http://schemas.openxmlformats.org/officeDocument/2006/relationships/slide" Target="/ppt/slides/slide2.xml" Id="R303fe5ad1a674582" /><Relationship Type="http://schemas.openxmlformats.org/officeDocument/2006/relationships/slide" Target="/ppt/slides/slide3.xml" Id="Raf2b4794735b4c4f" /><Relationship Type="http://schemas.openxmlformats.org/officeDocument/2006/relationships/slide" Target="/ppt/slides/slide4.xml" Id="Rde9e0310543b4de7" /><Relationship Type="http://schemas.openxmlformats.org/officeDocument/2006/relationships/slide" Target="/ppt/slides/slide5.xml" Id="R3f79082f7f5c412e" /><Relationship Type="http://schemas.openxmlformats.org/officeDocument/2006/relationships/slide" Target="/ppt/slides/slide6.xml" Id="R7d522f7a4e764288" /><Relationship Type="http://schemas.openxmlformats.org/officeDocument/2006/relationships/slide" Target="/ppt/slides/slide7.xml" Id="Rc4049b0f22854a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6b3571d59645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fde517a1f24a06" /><Relationship Type="http://schemas.openxmlformats.org/officeDocument/2006/relationships/theme" Target="/ppt/slideMasters/theme/theme1.xml" Id="Rd70d0a0d999e4a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fde517a1f24a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0b241feb454e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e919271b5342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7a2f34d77241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82f106966945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36784ef58d4f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5bfcb4b01c4e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55541d53244c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THORSTEIN KVALE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THORSTEIN KVALE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THORSTEIN KVALE AS ble etablert [år] og holder til i Sokna.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THORSTEIN KVALE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THORSTEIN KVALE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THORSTEIN KVALE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1 445 361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1 191 246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4 135 086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30 057 651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32 333 193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THORSTEIN KVALE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THORSTEIN KVALE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THORSTEIN KVALE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Midtmoen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3534 Sokna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12 28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989 240 137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THORSTEIN KVALE AS</a:t>
            </a:r>
          </a:p>
        </p:txBody>
      </p:sp>
    </p:spTree>
  </p:cSld>
  <p:clrMapOvr>
    <a:masterClrMapping xmlns:a="http://schemas.openxmlformats.org/drawingml/2006/main"/>
  </p:clrMapOvr>
</p:sld>
</file>