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0f02ed7d1042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bc96d5c1774e95"/>
  </p:sldMasterIdLst>
  <p:sldIdLst>
    <p:sldId xmlns:r="http://schemas.openxmlformats.org/officeDocument/2006/relationships" id="256" r:id="R9273bd3a628f452b"/>
    <p:sldId xmlns:r="http://schemas.openxmlformats.org/officeDocument/2006/relationships" id="257" r:id="R2fac0e93e7084221"/>
    <p:sldId xmlns:r="http://schemas.openxmlformats.org/officeDocument/2006/relationships" id="258" r:id="R90508a76b46a49af"/>
    <p:sldId xmlns:r="http://schemas.openxmlformats.org/officeDocument/2006/relationships" id="259" r:id="Re42f249167e94ccb"/>
    <p:sldId xmlns:r="http://schemas.openxmlformats.org/officeDocument/2006/relationships" id="260" r:id="R0abfe0162e644e98"/>
    <p:sldId xmlns:r="http://schemas.openxmlformats.org/officeDocument/2006/relationships" id="261" r:id="Rcae2c3e869c34955"/>
    <p:sldId xmlns:r="http://schemas.openxmlformats.org/officeDocument/2006/relationships" id="262" r:id="Re66106b221a646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bc96d5c1774e95" /><Relationship Type="http://schemas.openxmlformats.org/officeDocument/2006/relationships/slide" Target="/ppt/slides/slide1.xml" Id="R9273bd3a628f452b" /><Relationship Type="http://schemas.openxmlformats.org/officeDocument/2006/relationships/slide" Target="/ppt/slides/slide2.xml" Id="R2fac0e93e7084221" /><Relationship Type="http://schemas.openxmlformats.org/officeDocument/2006/relationships/slide" Target="/ppt/slides/slide3.xml" Id="R90508a76b46a49af" /><Relationship Type="http://schemas.openxmlformats.org/officeDocument/2006/relationships/slide" Target="/ppt/slides/slide4.xml" Id="Re42f249167e94ccb" /><Relationship Type="http://schemas.openxmlformats.org/officeDocument/2006/relationships/slide" Target="/ppt/slides/slide5.xml" Id="R0abfe0162e644e98" /><Relationship Type="http://schemas.openxmlformats.org/officeDocument/2006/relationships/slide" Target="/ppt/slides/slide6.xml" Id="Rcae2c3e869c34955" /><Relationship Type="http://schemas.openxmlformats.org/officeDocument/2006/relationships/slide" Target="/ppt/slides/slide7.xml" Id="Re66106b221a646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391c6e15504f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facd601494647" /><Relationship Type="http://schemas.openxmlformats.org/officeDocument/2006/relationships/theme" Target="/ppt/slideMasters/theme/theme1.xml" Id="R35a815f3db5b4b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bfacd6014946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92b90e10c4f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1087986fb4f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b5ca3d26447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1f96fbf3e4e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234e03afa42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77b5efc0741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7efe74b5f4b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GOPLEN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GOPLEN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GOPLEN INVEST AS ble etablert [år] og holder til i Eina.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GOPLEN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GOPLEN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GOPLEN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−105 961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492 910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12 914 699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13 091 321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GOPLEN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MARIE BØRRESEN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GOPLEN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2843 Eina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19 53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989 240 617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GOPLEN INVEST AS</a:t>
            </a:r>
          </a:p>
        </p:txBody>
      </p:sp>
    </p:spTree>
  </p:cSld>
  <p:clrMapOvr>
    <a:masterClrMapping xmlns:a="http://schemas.openxmlformats.org/drawingml/2006/main"/>
  </p:clrMapOvr>
</p:sld>
</file>