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3ef8b5d38b42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925d23a2f64bbf"/>
  </p:sldMasterIdLst>
  <p:sldIdLst>
    <p:sldId xmlns:r="http://schemas.openxmlformats.org/officeDocument/2006/relationships" id="256" r:id="R06dd4b50e35140d8"/>
    <p:sldId xmlns:r="http://schemas.openxmlformats.org/officeDocument/2006/relationships" id="257" r:id="Rcce3e13133d7449c"/>
    <p:sldId xmlns:r="http://schemas.openxmlformats.org/officeDocument/2006/relationships" id="258" r:id="Rea6bbe49b82f4e82"/>
    <p:sldId xmlns:r="http://schemas.openxmlformats.org/officeDocument/2006/relationships" id="259" r:id="R89df3ff2b8354b1d"/>
    <p:sldId xmlns:r="http://schemas.openxmlformats.org/officeDocument/2006/relationships" id="260" r:id="R94e2c5a0827b4e8b"/>
    <p:sldId xmlns:r="http://schemas.openxmlformats.org/officeDocument/2006/relationships" id="261" r:id="R57a96edd0e404f77"/>
    <p:sldId xmlns:r="http://schemas.openxmlformats.org/officeDocument/2006/relationships" id="262" r:id="Rd93788a79cda44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925d23a2f64bbf" /><Relationship Type="http://schemas.openxmlformats.org/officeDocument/2006/relationships/slide" Target="/ppt/slides/slide1.xml" Id="R06dd4b50e35140d8" /><Relationship Type="http://schemas.openxmlformats.org/officeDocument/2006/relationships/slide" Target="/ppt/slides/slide2.xml" Id="Rcce3e13133d7449c" /><Relationship Type="http://schemas.openxmlformats.org/officeDocument/2006/relationships/slide" Target="/ppt/slides/slide3.xml" Id="Rea6bbe49b82f4e82" /><Relationship Type="http://schemas.openxmlformats.org/officeDocument/2006/relationships/slide" Target="/ppt/slides/slide4.xml" Id="R89df3ff2b8354b1d" /><Relationship Type="http://schemas.openxmlformats.org/officeDocument/2006/relationships/slide" Target="/ppt/slides/slide5.xml" Id="R94e2c5a0827b4e8b" /><Relationship Type="http://schemas.openxmlformats.org/officeDocument/2006/relationships/slide" Target="/ppt/slides/slide6.xml" Id="R57a96edd0e404f77" /><Relationship Type="http://schemas.openxmlformats.org/officeDocument/2006/relationships/slide" Target="/ppt/slides/slide7.xml" Id="Rd93788a79cda44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c5b58c40ab47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61809690494e3f" /><Relationship Type="http://schemas.openxmlformats.org/officeDocument/2006/relationships/theme" Target="/ppt/slideMasters/theme/theme1.xml" Id="R2948d1daae2049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61809690494e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93f539efe245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06ca68ecd441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98ec24030e4d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d9bf00c6f846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eca843f3c340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bf23470c4f4da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72f11a903b45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ETV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ETV INVEST AS ble etablert [år] og holder til i Kongsvinger.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−1 919 607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210 648 425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239 497 491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444 058 842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TØMMERAAS VEIBY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Nestebyalléen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2211 Kongsvinger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989 240 994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ETV INVEST AS</a:t>
            </a:r>
          </a:p>
        </p:txBody>
      </p:sp>
    </p:spTree>
  </p:cSld>
  <p:clrMapOvr>
    <a:masterClrMapping xmlns:a="http://schemas.openxmlformats.org/drawingml/2006/main"/>
  </p:clrMapOvr>
</p:sld>
</file>