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39d6935f724c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d101e744ad4dd6"/>
  </p:sldMasterIdLst>
  <p:sldIdLst>
    <p:sldId xmlns:r="http://schemas.openxmlformats.org/officeDocument/2006/relationships" id="256" r:id="R4c943b24837245a8"/>
    <p:sldId xmlns:r="http://schemas.openxmlformats.org/officeDocument/2006/relationships" id="257" r:id="Re929ed27bbfc489f"/>
    <p:sldId xmlns:r="http://schemas.openxmlformats.org/officeDocument/2006/relationships" id="258" r:id="R6af7edb98738447d"/>
    <p:sldId xmlns:r="http://schemas.openxmlformats.org/officeDocument/2006/relationships" id="259" r:id="R7f56092bfb214e2e"/>
    <p:sldId xmlns:r="http://schemas.openxmlformats.org/officeDocument/2006/relationships" id="260" r:id="R8b815f0517b24d21"/>
    <p:sldId xmlns:r="http://schemas.openxmlformats.org/officeDocument/2006/relationships" id="261" r:id="Rc08ee38b3a8c4742"/>
    <p:sldId xmlns:r="http://schemas.openxmlformats.org/officeDocument/2006/relationships" id="262" r:id="R5830bec176fe48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d101e744ad4dd6" /><Relationship Type="http://schemas.openxmlformats.org/officeDocument/2006/relationships/slide" Target="/ppt/slides/slide1.xml" Id="R4c943b24837245a8" /><Relationship Type="http://schemas.openxmlformats.org/officeDocument/2006/relationships/slide" Target="/ppt/slides/slide2.xml" Id="Re929ed27bbfc489f" /><Relationship Type="http://schemas.openxmlformats.org/officeDocument/2006/relationships/slide" Target="/ppt/slides/slide3.xml" Id="R6af7edb98738447d" /><Relationship Type="http://schemas.openxmlformats.org/officeDocument/2006/relationships/slide" Target="/ppt/slides/slide4.xml" Id="R7f56092bfb214e2e" /><Relationship Type="http://schemas.openxmlformats.org/officeDocument/2006/relationships/slide" Target="/ppt/slides/slide5.xml" Id="R8b815f0517b24d21" /><Relationship Type="http://schemas.openxmlformats.org/officeDocument/2006/relationships/slide" Target="/ppt/slides/slide6.xml" Id="Rc08ee38b3a8c4742" /><Relationship Type="http://schemas.openxmlformats.org/officeDocument/2006/relationships/slide" Target="/ppt/slides/slide7.xml" Id="R5830bec176fe48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36901aa6c948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6cfa2508f43ec" /><Relationship Type="http://schemas.openxmlformats.org/officeDocument/2006/relationships/theme" Target="/ppt/slideMasters/theme/theme1.xml" Id="Ra2594f18904845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26cfa2508f43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46c5abe4f4c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27bc6db6b47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f38cea99a48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481a7d64945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ca2d07e9b4e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864390f7a4b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bf04f514f4f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VEIBY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VEIBY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156 800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4 381 460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59 583 393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59 629 731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VEIBY PEER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Hvervenmoveien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989 241 079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