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62993fc2d64e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2609a812cb4e69"/>
  </p:sldMasterIdLst>
  <p:sldIdLst>
    <p:sldId xmlns:r="http://schemas.openxmlformats.org/officeDocument/2006/relationships" id="256" r:id="R8f8acf42653c435f"/>
    <p:sldId xmlns:r="http://schemas.openxmlformats.org/officeDocument/2006/relationships" id="257" r:id="R88f2a1bcaa05407d"/>
    <p:sldId xmlns:r="http://schemas.openxmlformats.org/officeDocument/2006/relationships" id="258" r:id="R2398afa4db8c4e0f"/>
    <p:sldId xmlns:r="http://schemas.openxmlformats.org/officeDocument/2006/relationships" id="259" r:id="Rb3a65602d2384e26"/>
    <p:sldId xmlns:r="http://schemas.openxmlformats.org/officeDocument/2006/relationships" id="260" r:id="R1bc2484af9e442c3"/>
    <p:sldId xmlns:r="http://schemas.openxmlformats.org/officeDocument/2006/relationships" id="261" r:id="Rf888da42592e4e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609a812cb4e69" /><Relationship Type="http://schemas.openxmlformats.org/officeDocument/2006/relationships/slide" Target="/ppt/slides/slide1.xml" Id="R8f8acf42653c435f" /><Relationship Type="http://schemas.openxmlformats.org/officeDocument/2006/relationships/slide" Target="/ppt/slides/slide2.xml" Id="R88f2a1bcaa05407d" /><Relationship Type="http://schemas.openxmlformats.org/officeDocument/2006/relationships/slide" Target="/ppt/slides/slide3.xml" Id="R2398afa4db8c4e0f" /><Relationship Type="http://schemas.openxmlformats.org/officeDocument/2006/relationships/slide" Target="/ppt/slides/slide4.xml" Id="Rb3a65602d2384e26" /><Relationship Type="http://schemas.openxmlformats.org/officeDocument/2006/relationships/slide" Target="/ppt/slides/slide5.xml" Id="R1bc2484af9e442c3" /><Relationship Type="http://schemas.openxmlformats.org/officeDocument/2006/relationships/slide" Target="/ppt/slides/slide6.xml" Id="Rf888da42592e4e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e3266dc7444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a84c618364685" /><Relationship Type="http://schemas.openxmlformats.org/officeDocument/2006/relationships/theme" Target="/ppt/slideMasters/theme/theme1.xml" Id="R70f3b3d5cc6549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a84c61836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9c7583599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e51b9bbc4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740c0cbb1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dccc1fd99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3654b35b2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e6be01af1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RØTTER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RØTTER HOLDING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4 739 919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Bråtasvingen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