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2ec99c1fe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6a53416e7045fe"/>
  </p:sldMasterIdLst>
  <p:sldIdLst>
    <p:sldId xmlns:r="http://schemas.openxmlformats.org/officeDocument/2006/relationships" id="256" r:id="R579802de96144e55"/>
    <p:sldId xmlns:r="http://schemas.openxmlformats.org/officeDocument/2006/relationships" id="257" r:id="R583a88496d2b4879"/>
    <p:sldId xmlns:r="http://schemas.openxmlformats.org/officeDocument/2006/relationships" id="258" r:id="Rce6e2303fee841de"/>
    <p:sldId xmlns:r="http://schemas.openxmlformats.org/officeDocument/2006/relationships" id="259" r:id="Ra12a7bf866154e9a"/>
    <p:sldId xmlns:r="http://schemas.openxmlformats.org/officeDocument/2006/relationships" id="260" r:id="R99e238b3b30f4498"/>
    <p:sldId xmlns:r="http://schemas.openxmlformats.org/officeDocument/2006/relationships" id="261" r:id="Re0a6e2c1d84f4b12"/>
    <p:sldId xmlns:r="http://schemas.openxmlformats.org/officeDocument/2006/relationships" id="262" r:id="R6e9f5b4f4e40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a53416e7045fe" /><Relationship Type="http://schemas.openxmlformats.org/officeDocument/2006/relationships/slide" Target="/ppt/slides/slide1.xml" Id="R579802de96144e55" /><Relationship Type="http://schemas.openxmlformats.org/officeDocument/2006/relationships/slide" Target="/ppt/slides/slide2.xml" Id="R583a88496d2b4879" /><Relationship Type="http://schemas.openxmlformats.org/officeDocument/2006/relationships/slide" Target="/ppt/slides/slide3.xml" Id="Rce6e2303fee841de" /><Relationship Type="http://schemas.openxmlformats.org/officeDocument/2006/relationships/slide" Target="/ppt/slides/slide4.xml" Id="Ra12a7bf866154e9a" /><Relationship Type="http://schemas.openxmlformats.org/officeDocument/2006/relationships/slide" Target="/ppt/slides/slide5.xml" Id="R99e238b3b30f4498" /><Relationship Type="http://schemas.openxmlformats.org/officeDocument/2006/relationships/slide" Target="/ppt/slides/slide6.xml" Id="Re0a6e2c1d84f4b12" /><Relationship Type="http://schemas.openxmlformats.org/officeDocument/2006/relationships/slide" Target="/ppt/slides/slide7.xml" Id="R6e9f5b4f4e40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cae73e5fd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e6f10e6014429" /><Relationship Type="http://schemas.openxmlformats.org/officeDocument/2006/relationships/theme" Target="/ppt/slideMasters/theme/theme1.xml" Id="R38d448b07b40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e6f10e60144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98e8ee9fb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2cfb2eaf0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c4d743b0d46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082aa271449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7d49b3700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ba474f2d40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e43ad353f4a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SEMUNDSETH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SEMUNDSETH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−781 907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46 991 307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49 055 564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OLAV SEMUNDSETH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65 29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SEMUNDSETH HOLDING AS</a:t>
            </a:r>
          </a:p>
        </p:txBody>
      </p:sp>
    </p:spTree>
  </p:cSld>
  <p:clrMapOvr>
    <a:masterClrMapping xmlns:a="http://schemas.openxmlformats.org/drawingml/2006/main"/>
  </p:clrMapOvr>
</p:sld>
</file>