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b5794a547e4d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338a72745f4f7d"/>
  </p:sldMasterIdLst>
  <p:sldIdLst>
    <p:sldId xmlns:r="http://schemas.openxmlformats.org/officeDocument/2006/relationships" id="256" r:id="R6f30d6d19b8e4b6d"/>
    <p:sldId xmlns:r="http://schemas.openxmlformats.org/officeDocument/2006/relationships" id="257" r:id="R827455d9abf34246"/>
    <p:sldId xmlns:r="http://schemas.openxmlformats.org/officeDocument/2006/relationships" id="258" r:id="R4bcf9ce7965d46d4"/>
    <p:sldId xmlns:r="http://schemas.openxmlformats.org/officeDocument/2006/relationships" id="259" r:id="R33fbb8e087eb4145"/>
    <p:sldId xmlns:r="http://schemas.openxmlformats.org/officeDocument/2006/relationships" id="260" r:id="R1a92ce904a244a90"/>
    <p:sldId xmlns:r="http://schemas.openxmlformats.org/officeDocument/2006/relationships" id="261" r:id="R3bce449a52d34501"/>
    <p:sldId xmlns:r="http://schemas.openxmlformats.org/officeDocument/2006/relationships" id="262" r:id="R6d09a96efe6a43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338a72745f4f7d" /><Relationship Type="http://schemas.openxmlformats.org/officeDocument/2006/relationships/slide" Target="/ppt/slides/slide1.xml" Id="R6f30d6d19b8e4b6d" /><Relationship Type="http://schemas.openxmlformats.org/officeDocument/2006/relationships/slide" Target="/ppt/slides/slide2.xml" Id="R827455d9abf34246" /><Relationship Type="http://schemas.openxmlformats.org/officeDocument/2006/relationships/slide" Target="/ppt/slides/slide3.xml" Id="R4bcf9ce7965d46d4" /><Relationship Type="http://schemas.openxmlformats.org/officeDocument/2006/relationships/slide" Target="/ppt/slides/slide4.xml" Id="R33fbb8e087eb4145" /><Relationship Type="http://schemas.openxmlformats.org/officeDocument/2006/relationships/slide" Target="/ppt/slides/slide5.xml" Id="R1a92ce904a244a90" /><Relationship Type="http://schemas.openxmlformats.org/officeDocument/2006/relationships/slide" Target="/ppt/slides/slide6.xml" Id="R3bce449a52d34501" /><Relationship Type="http://schemas.openxmlformats.org/officeDocument/2006/relationships/slide" Target="/ppt/slides/slide7.xml" Id="R6d09a96efe6a43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60dfda2c514e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f8117f67ab45ec" /><Relationship Type="http://schemas.openxmlformats.org/officeDocument/2006/relationships/theme" Target="/ppt/slideMasters/theme/theme1.xml" Id="R17715fb91d354e7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f8117f67ab45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653b3df7c4f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d017bba0e4c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f179819ae4d8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adb91c4a64d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c6b508f4545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aed43579474eb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018da9207b4b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HOLMSKOG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HOLMSKOG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HOLMSKOG HOLDING AS ble etablert [år] og holder til i Rolvsøy.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HOLMSKOG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HOLMSKOG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HOLMSKOG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140 706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1 946 756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3 535 696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HOLMSKOG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EGIL HOLMSKOG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HOLMSKOG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Vallehellene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1664 Rolvsøy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989 241 621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HOLMSKOG HOLDING AS</a:t>
            </a:r>
          </a:p>
        </p:txBody>
      </p:sp>
    </p:spTree>
  </p:cSld>
  <p:clrMapOvr>
    <a:masterClrMapping xmlns:a="http://schemas.openxmlformats.org/drawingml/2006/main"/>
  </p:clrMapOvr>
</p:sld>
</file>