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1bd13a988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c384b9095499a"/>
  </p:sldMasterIdLst>
  <p:sldIdLst>
    <p:sldId xmlns:r="http://schemas.openxmlformats.org/officeDocument/2006/relationships" id="256" r:id="R30e8191faab244cf"/>
    <p:sldId xmlns:r="http://schemas.openxmlformats.org/officeDocument/2006/relationships" id="257" r:id="R3da3d39cd00844cf"/>
    <p:sldId xmlns:r="http://schemas.openxmlformats.org/officeDocument/2006/relationships" id="258" r:id="R30668f05a6a34622"/>
    <p:sldId xmlns:r="http://schemas.openxmlformats.org/officeDocument/2006/relationships" id="259" r:id="R53ae3ddc5a74415c"/>
    <p:sldId xmlns:r="http://schemas.openxmlformats.org/officeDocument/2006/relationships" id="260" r:id="R3da18799f6614448"/>
    <p:sldId xmlns:r="http://schemas.openxmlformats.org/officeDocument/2006/relationships" id="261" r:id="R661bbd1842b54aa8"/>
    <p:sldId xmlns:r="http://schemas.openxmlformats.org/officeDocument/2006/relationships" id="262" r:id="R9b1ec06702e9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c384b9095499a" /><Relationship Type="http://schemas.openxmlformats.org/officeDocument/2006/relationships/slide" Target="/ppt/slides/slide1.xml" Id="R30e8191faab244cf" /><Relationship Type="http://schemas.openxmlformats.org/officeDocument/2006/relationships/slide" Target="/ppt/slides/slide2.xml" Id="R3da3d39cd00844cf" /><Relationship Type="http://schemas.openxmlformats.org/officeDocument/2006/relationships/slide" Target="/ppt/slides/slide3.xml" Id="R30668f05a6a34622" /><Relationship Type="http://schemas.openxmlformats.org/officeDocument/2006/relationships/slide" Target="/ppt/slides/slide4.xml" Id="R53ae3ddc5a74415c" /><Relationship Type="http://schemas.openxmlformats.org/officeDocument/2006/relationships/slide" Target="/ppt/slides/slide5.xml" Id="R3da18799f6614448" /><Relationship Type="http://schemas.openxmlformats.org/officeDocument/2006/relationships/slide" Target="/ppt/slides/slide6.xml" Id="R661bbd1842b54aa8" /><Relationship Type="http://schemas.openxmlformats.org/officeDocument/2006/relationships/slide" Target="/ppt/slides/slide7.xml" Id="R9b1ec06702e9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6a5c1cbe8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2417ed83b4aa1" /><Relationship Type="http://schemas.openxmlformats.org/officeDocument/2006/relationships/theme" Target="/ppt/slideMasters/theme/theme1.xml" Id="Rc1125dd33630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2417ed83b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fecb93e0c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a92280f25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eaef7d48b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981a3fdef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d07c44ac6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ca9f31227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d85bb286a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1 805 086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Stange, Lønnhaugen allé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sverre@inanna.as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