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4718e9bae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f326a261c4d1d"/>
  </p:sldMasterIdLst>
  <p:sldIdLst>
    <p:sldId xmlns:r="http://schemas.openxmlformats.org/officeDocument/2006/relationships" id="256" r:id="R179611c7431d48c6"/>
    <p:sldId xmlns:r="http://schemas.openxmlformats.org/officeDocument/2006/relationships" id="257" r:id="R41c51849c8df4007"/>
    <p:sldId xmlns:r="http://schemas.openxmlformats.org/officeDocument/2006/relationships" id="258" r:id="Re081b66412784e00"/>
    <p:sldId xmlns:r="http://schemas.openxmlformats.org/officeDocument/2006/relationships" id="259" r:id="Rb427918fa2b048a9"/>
    <p:sldId xmlns:r="http://schemas.openxmlformats.org/officeDocument/2006/relationships" id="260" r:id="R7f17aaa0a389458f"/>
    <p:sldId xmlns:r="http://schemas.openxmlformats.org/officeDocument/2006/relationships" id="261" r:id="R32ca1b584858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f326a261c4d1d" /><Relationship Type="http://schemas.openxmlformats.org/officeDocument/2006/relationships/slide" Target="/ppt/slides/slide1.xml" Id="R179611c7431d48c6" /><Relationship Type="http://schemas.openxmlformats.org/officeDocument/2006/relationships/slide" Target="/ppt/slides/slide2.xml" Id="R41c51849c8df4007" /><Relationship Type="http://schemas.openxmlformats.org/officeDocument/2006/relationships/slide" Target="/ppt/slides/slide3.xml" Id="Re081b66412784e00" /><Relationship Type="http://schemas.openxmlformats.org/officeDocument/2006/relationships/slide" Target="/ppt/slides/slide4.xml" Id="Rb427918fa2b048a9" /><Relationship Type="http://schemas.openxmlformats.org/officeDocument/2006/relationships/slide" Target="/ppt/slides/slide5.xml" Id="R7f17aaa0a389458f" /><Relationship Type="http://schemas.openxmlformats.org/officeDocument/2006/relationships/slide" Target="/ppt/slides/slide6.xml" Id="R32ca1b584858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f8b23bde243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72a9ed8d4428" /><Relationship Type="http://schemas.openxmlformats.org/officeDocument/2006/relationships/theme" Target="/ppt/slideMasters/theme/theme1.xml" Id="R3ea744aa6a55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172a9ed8d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d563715e7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3df9203df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0e030cce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a9241477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a916810d7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e2fe6a45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bjornar.apeland@steinsvik.no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989 242 415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