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8fe3760e5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073778ece4b80"/>
  </p:sldMasterIdLst>
  <p:sldIdLst>
    <p:sldId xmlns:r="http://schemas.openxmlformats.org/officeDocument/2006/relationships" id="256" r:id="R74c5fe2d696e4f1b"/>
    <p:sldId xmlns:r="http://schemas.openxmlformats.org/officeDocument/2006/relationships" id="257" r:id="R9e71485555984efe"/>
    <p:sldId xmlns:r="http://schemas.openxmlformats.org/officeDocument/2006/relationships" id="258" r:id="Ra65582a7b9ca48b0"/>
    <p:sldId xmlns:r="http://schemas.openxmlformats.org/officeDocument/2006/relationships" id="259" r:id="R30fb37ce3dfc453c"/>
    <p:sldId xmlns:r="http://schemas.openxmlformats.org/officeDocument/2006/relationships" id="260" r:id="Ra8458933a46942ca"/>
    <p:sldId xmlns:r="http://schemas.openxmlformats.org/officeDocument/2006/relationships" id="261" r:id="R4c41282435c3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073778ece4b80" /><Relationship Type="http://schemas.openxmlformats.org/officeDocument/2006/relationships/slide" Target="/ppt/slides/slide1.xml" Id="R74c5fe2d696e4f1b" /><Relationship Type="http://schemas.openxmlformats.org/officeDocument/2006/relationships/slide" Target="/ppt/slides/slide2.xml" Id="R9e71485555984efe" /><Relationship Type="http://schemas.openxmlformats.org/officeDocument/2006/relationships/slide" Target="/ppt/slides/slide3.xml" Id="Ra65582a7b9ca48b0" /><Relationship Type="http://schemas.openxmlformats.org/officeDocument/2006/relationships/slide" Target="/ppt/slides/slide4.xml" Id="R30fb37ce3dfc453c" /><Relationship Type="http://schemas.openxmlformats.org/officeDocument/2006/relationships/slide" Target="/ppt/slides/slide5.xml" Id="Ra8458933a46942ca" /><Relationship Type="http://schemas.openxmlformats.org/officeDocument/2006/relationships/slide" Target="/ppt/slides/slide6.xml" Id="R4c41282435c3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70d32b54d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7a710af942d7" /><Relationship Type="http://schemas.openxmlformats.org/officeDocument/2006/relationships/theme" Target="/ppt/slideMasters/theme/theme1.xml" Id="Rc2191d711b58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97a710af9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52bd3a248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6760c0f92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9154a7c6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151ad34c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99215c5f7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b9f4840d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