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75bcb80514ab40c5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1c34b67f45f44eda"/>
  </p:sldMasterIdLst>
  <p:sldIdLst>
    <p:sldId xmlns:r="http://schemas.openxmlformats.org/officeDocument/2006/relationships" id="256" r:id="R308b88a5ff074133"/>
    <p:sldId xmlns:r="http://schemas.openxmlformats.org/officeDocument/2006/relationships" id="257" r:id="R6b83142463054889"/>
    <p:sldId xmlns:r="http://schemas.openxmlformats.org/officeDocument/2006/relationships" id="258" r:id="R3dc50b57509f4b48"/>
    <p:sldId xmlns:r="http://schemas.openxmlformats.org/officeDocument/2006/relationships" id="259" r:id="R6ed372946d814a53"/>
    <p:sldId xmlns:r="http://schemas.openxmlformats.org/officeDocument/2006/relationships" id="260" r:id="Rfad46383b0a446eb"/>
    <p:sldId xmlns:r="http://schemas.openxmlformats.org/officeDocument/2006/relationships" id="261" r:id="R47ca0b85ce574825"/>
    <p:sldId xmlns:r="http://schemas.openxmlformats.org/officeDocument/2006/relationships" id="262" r:id="R84908836c76d4aa9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1c34b67f45f44eda" /><Relationship Type="http://schemas.openxmlformats.org/officeDocument/2006/relationships/slide" Target="/ppt/slides/slide1.xml" Id="R308b88a5ff074133" /><Relationship Type="http://schemas.openxmlformats.org/officeDocument/2006/relationships/slide" Target="/ppt/slides/slide2.xml" Id="R6b83142463054889" /><Relationship Type="http://schemas.openxmlformats.org/officeDocument/2006/relationships/slide" Target="/ppt/slides/slide3.xml" Id="R3dc50b57509f4b48" /><Relationship Type="http://schemas.openxmlformats.org/officeDocument/2006/relationships/slide" Target="/ppt/slides/slide4.xml" Id="R6ed372946d814a53" /><Relationship Type="http://schemas.openxmlformats.org/officeDocument/2006/relationships/slide" Target="/ppt/slides/slide5.xml" Id="Rfad46383b0a446eb" /><Relationship Type="http://schemas.openxmlformats.org/officeDocument/2006/relationships/slide" Target="/ppt/slides/slide6.xml" Id="R47ca0b85ce574825" /><Relationship Type="http://schemas.openxmlformats.org/officeDocument/2006/relationships/slide" Target="/ppt/slides/slide7.xml" Id="R84908836c76d4aa9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38c0ee6e4694f01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2e96cf1c4f34ed2" /><Relationship Type="http://schemas.openxmlformats.org/officeDocument/2006/relationships/theme" Target="/ppt/slideMasters/theme/theme1.xml" Id="Rc590f24ef64a4fa2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72e96cf1c4f34ed2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028c0f10fad406a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38ff1e26a9f4146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b21d19b9f094a52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912ebfe888b49bb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77ee259a5ba4bb4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80aa1915ffc4b21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9ede1ab7c0f4bb5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LAH INVEST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LAH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LAH INVEST AS ble etablert [år] og holder til i Haugesund.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LAH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LAH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LAH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−80 118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−83 674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2 381 097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2 381 097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LAH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LEIF ASBJØRN HOVLAND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LAH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Kleivane 2B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5538 Haugesund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989 242 512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LAH INVEST AS</a:t>
            </a:r>
          </a:p>
        </p:txBody>
      </p:sp>
    </p:spTree>
  </p:cSld>
  <p:clrMapOvr>
    <a:masterClrMapping xmlns:a="http://schemas.openxmlformats.org/drawingml/2006/main"/>
  </p:clrMapOvr>
</p:sld>
</file>