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8cca5812840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33c1ea08344378"/>
  </p:sldMasterIdLst>
  <p:sldIdLst>
    <p:sldId xmlns:r="http://schemas.openxmlformats.org/officeDocument/2006/relationships" id="256" r:id="R0d89b12b540742a8"/>
    <p:sldId xmlns:r="http://schemas.openxmlformats.org/officeDocument/2006/relationships" id="257" r:id="R27b44b91a97d4755"/>
    <p:sldId xmlns:r="http://schemas.openxmlformats.org/officeDocument/2006/relationships" id="258" r:id="R8f424b0d6f22490a"/>
    <p:sldId xmlns:r="http://schemas.openxmlformats.org/officeDocument/2006/relationships" id="259" r:id="Rbd6546ccda2645cd"/>
    <p:sldId xmlns:r="http://schemas.openxmlformats.org/officeDocument/2006/relationships" id="260" r:id="R848cce2b31c34b0e"/>
    <p:sldId xmlns:r="http://schemas.openxmlformats.org/officeDocument/2006/relationships" id="261" r:id="R22b31e2094c7413e"/>
    <p:sldId xmlns:r="http://schemas.openxmlformats.org/officeDocument/2006/relationships" id="262" r:id="R0bbb4f3a9d994f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3c1ea08344378" /><Relationship Type="http://schemas.openxmlformats.org/officeDocument/2006/relationships/slide" Target="/ppt/slides/slide1.xml" Id="R0d89b12b540742a8" /><Relationship Type="http://schemas.openxmlformats.org/officeDocument/2006/relationships/slide" Target="/ppt/slides/slide2.xml" Id="R27b44b91a97d4755" /><Relationship Type="http://schemas.openxmlformats.org/officeDocument/2006/relationships/slide" Target="/ppt/slides/slide3.xml" Id="R8f424b0d6f22490a" /><Relationship Type="http://schemas.openxmlformats.org/officeDocument/2006/relationships/slide" Target="/ppt/slides/slide4.xml" Id="Rbd6546ccda2645cd" /><Relationship Type="http://schemas.openxmlformats.org/officeDocument/2006/relationships/slide" Target="/ppt/slides/slide5.xml" Id="R848cce2b31c34b0e" /><Relationship Type="http://schemas.openxmlformats.org/officeDocument/2006/relationships/slide" Target="/ppt/slides/slide6.xml" Id="R22b31e2094c7413e" /><Relationship Type="http://schemas.openxmlformats.org/officeDocument/2006/relationships/slide" Target="/ppt/slides/slide7.xml" Id="R0bbb4f3a9d994f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968bba2273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5582682f44aa5" /><Relationship Type="http://schemas.openxmlformats.org/officeDocument/2006/relationships/theme" Target="/ppt/slideMasters/theme/theme1.xml" Id="Rb08c6592b678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b5582682f44a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b9e5670c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4a32377d48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108e9eb97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743a0a94045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8b8533a2f4e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d975b6caf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8680d1413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LAH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2 381 097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2 381 097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HOVLAND LEIF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Kleivane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LAH INVEST AS</a:t>
            </a:r>
          </a:p>
        </p:txBody>
      </p:sp>
    </p:spTree>
  </p:cSld>
  <p:clrMapOvr>
    <a:masterClrMapping xmlns:a="http://schemas.openxmlformats.org/drawingml/2006/main"/>
  </p:clrMapOvr>
</p:sld>
</file>