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1639cd81f145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091fe5aee14a40"/>
  </p:sldMasterIdLst>
  <p:sldIdLst>
    <p:sldId xmlns:r="http://schemas.openxmlformats.org/officeDocument/2006/relationships" id="256" r:id="R62327e27295940c2"/>
    <p:sldId xmlns:r="http://schemas.openxmlformats.org/officeDocument/2006/relationships" id="257" r:id="Rab9bdaa374764a91"/>
    <p:sldId xmlns:r="http://schemas.openxmlformats.org/officeDocument/2006/relationships" id="258" r:id="Rd2346c43b95446ab"/>
    <p:sldId xmlns:r="http://schemas.openxmlformats.org/officeDocument/2006/relationships" id="259" r:id="R18053aaa99d544b7"/>
    <p:sldId xmlns:r="http://schemas.openxmlformats.org/officeDocument/2006/relationships" id="260" r:id="R914d9e1878f04fb1"/>
    <p:sldId xmlns:r="http://schemas.openxmlformats.org/officeDocument/2006/relationships" id="261" r:id="R195bf74cee1f4e64"/>
    <p:sldId xmlns:r="http://schemas.openxmlformats.org/officeDocument/2006/relationships" id="262" r:id="Re47bac31a43846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091fe5aee14a40" /><Relationship Type="http://schemas.openxmlformats.org/officeDocument/2006/relationships/slide" Target="/ppt/slides/slide1.xml" Id="R62327e27295940c2" /><Relationship Type="http://schemas.openxmlformats.org/officeDocument/2006/relationships/slide" Target="/ppt/slides/slide2.xml" Id="Rab9bdaa374764a91" /><Relationship Type="http://schemas.openxmlformats.org/officeDocument/2006/relationships/slide" Target="/ppt/slides/slide3.xml" Id="Rd2346c43b95446ab" /><Relationship Type="http://schemas.openxmlformats.org/officeDocument/2006/relationships/slide" Target="/ppt/slides/slide4.xml" Id="R18053aaa99d544b7" /><Relationship Type="http://schemas.openxmlformats.org/officeDocument/2006/relationships/slide" Target="/ppt/slides/slide5.xml" Id="R914d9e1878f04fb1" /><Relationship Type="http://schemas.openxmlformats.org/officeDocument/2006/relationships/slide" Target="/ppt/slides/slide6.xml" Id="R195bf74cee1f4e64" /><Relationship Type="http://schemas.openxmlformats.org/officeDocument/2006/relationships/slide" Target="/ppt/slides/slide7.xml" Id="Re47bac31a43846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b086ee74d544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299f3fc1b4359" /><Relationship Type="http://schemas.openxmlformats.org/officeDocument/2006/relationships/theme" Target="/ppt/slideMasters/theme/theme1.xml" Id="R095b907acd8f49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b299f3fc1b43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e555b805343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51a84d4674a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fb765054c4f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e2baf83f142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91d5576e941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80fb454ac46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248bba9a144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HEJO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HEJO INVEST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587 893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104 936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1 375 470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HEDEGAARD-LARSEN JOHN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Haraldsgata 148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5527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989 242 598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