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9542ecdbe74d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37d8abc1ed430c"/>
  </p:sldMasterIdLst>
  <p:sldIdLst>
    <p:sldId xmlns:r="http://schemas.openxmlformats.org/officeDocument/2006/relationships" id="256" r:id="R99ccbb6d9a7f4951"/>
    <p:sldId xmlns:r="http://schemas.openxmlformats.org/officeDocument/2006/relationships" id="257" r:id="R3bbdb94458504921"/>
    <p:sldId xmlns:r="http://schemas.openxmlformats.org/officeDocument/2006/relationships" id="258" r:id="R45192487c6fd4333"/>
    <p:sldId xmlns:r="http://schemas.openxmlformats.org/officeDocument/2006/relationships" id="259" r:id="Ra6645ade92024e76"/>
    <p:sldId xmlns:r="http://schemas.openxmlformats.org/officeDocument/2006/relationships" id="260" r:id="R859c631f37164051"/>
    <p:sldId xmlns:r="http://schemas.openxmlformats.org/officeDocument/2006/relationships" id="261" r:id="R67c8794f6f944823"/>
    <p:sldId xmlns:r="http://schemas.openxmlformats.org/officeDocument/2006/relationships" id="262" r:id="R94e6558c4da84e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7d8abc1ed430c" /><Relationship Type="http://schemas.openxmlformats.org/officeDocument/2006/relationships/slide" Target="/ppt/slides/slide1.xml" Id="R99ccbb6d9a7f4951" /><Relationship Type="http://schemas.openxmlformats.org/officeDocument/2006/relationships/slide" Target="/ppt/slides/slide2.xml" Id="R3bbdb94458504921" /><Relationship Type="http://schemas.openxmlformats.org/officeDocument/2006/relationships/slide" Target="/ppt/slides/slide3.xml" Id="R45192487c6fd4333" /><Relationship Type="http://schemas.openxmlformats.org/officeDocument/2006/relationships/slide" Target="/ppt/slides/slide4.xml" Id="Ra6645ade92024e76" /><Relationship Type="http://schemas.openxmlformats.org/officeDocument/2006/relationships/slide" Target="/ppt/slides/slide5.xml" Id="R859c631f37164051" /><Relationship Type="http://schemas.openxmlformats.org/officeDocument/2006/relationships/slide" Target="/ppt/slides/slide6.xml" Id="R67c8794f6f944823" /><Relationship Type="http://schemas.openxmlformats.org/officeDocument/2006/relationships/slide" Target="/ppt/slides/slide7.xml" Id="R94e6558c4da84e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621aa8cf7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e007bdb4d44cc" /><Relationship Type="http://schemas.openxmlformats.org/officeDocument/2006/relationships/theme" Target="/ppt/slideMasters/theme/theme1.xml" Id="R279ecc158183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7e007bdb4d44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0b398160744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2c8da823349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b27e54dee43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e2effea5a4f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506bc5ad4c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60afd562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edba90a7a43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HEJO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1 884 616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HEDEGAARD-LARSEN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989 242 598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