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c0fe47019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e6f4559c74c01"/>
  </p:sldMasterIdLst>
  <p:sldIdLst>
    <p:sldId xmlns:r="http://schemas.openxmlformats.org/officeDocument/2006/relationships" id="256" r:id="Rb6e683693ffb4b2a"/>
    <p:sldId xmlns:r="http://schemas.openxmlformats.org/officeDocument/2006/relationships" id="257" r:id="R79822f4b584844b1"/>
    <p:sldId xmlns:r="http://schemas.openxmlformats.org/officeDocument/2006/relationships" id="258" r:id="R30c6df14aa2c4d2d"/>
    <p:sldId xmlns:r="http://schemas.openxmlformats.org/officeDocument/2006/relationships" id="259" r:id="Rd57280da278d46fd"/>
    <p:sldId xmlns:r="http://schemas.openxmlformats.org/officeDocument/2006/relationships" id="260" r:id="R45fc10b3c7cc499e"/>
    <p:sldId xmlns:r="http://schemas.openxmlformats.org/officeDocument/2006/relationships" id="261" r:id="Rd725c66fcf0e422b"/>
    <p:sldId xmlns:r="http://schemas.openxmlformats.org/officeDocument/2006/relationships" id="262" r:id="Rdf75675a0695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e6f4559c74c01" /><Relationship Type="http://schemas.openxmlformats.org/officeDocument/2006/relationships/slide" Target="/ppt/slides/slide1.xml" Id="Rb6e683693ffb4b2a" /><Relationship Type="http://schemas.openxmlformats.org/officeDocument/2006/relationships/slide" Target="/ppt/slides/slide2.xml" Id="R79822f4b584844b1" /><Relationship Type="http://schemas.openxmlformats.org/officeDocument/2006/relationships/slide" Target="/ppt/slides/slide3.xml" Id="R30c6df14aa2c4d2d" /><Relationship Type="http://schemas.openxmlformats.org/officeDocument/2006/relationships/slide" Target="/ppt/slides/slide4.xml" Id="Rd57280da278d46fd" /><Relationship Type="http://schemas.openxmlformats.org/officeDocument/2006/relationships/slide" Target="/ppt/slides/slide5.xml" Id="R45fc10b3c7cc499e" /><Relationship Type="http://schemas.openxmlformats.org/officeDocument/2006/relationships/slide" Target="/ppt/slides/slide6.xml" Id="Rd725c66fcf0e422b" /><Relationship Type="http://schemas.openxmlformats.org/officeDocument/2006/relationships/slide" Target="/ppt/slides/slide7.xml" Id="Rdf75675a0695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0b1c131f8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2362e60c49af" /><Relationship Type="http://schemas.openxmlformats.org/officeDocument/2006/relationships/theme" Target="/ppt/slideMasters/theme/theme1.xml" Id="R3d3d951e6165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d2362e60c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afd01144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e866f3e8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61e55f5f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3802f295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13d74dd9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ec16821d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11f3fb2d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XAFRON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XAFRON AS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11 545 373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11 545 373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THORLEIF MØRK TVETEN  –  36,6 %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HELENE SMEBY TVETEN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SMEBY TVETEN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KETILL MØRK TVETEN  –  18,3 %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Svartskogveien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