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725eedf3a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fdb4f376a4f00"/>
  </p:sldMasterIdLst>
  <p:sldIdLst>
    <p:sldId xmlns:r="http://schemas.openxmlformats.org/officeDocument/2006/relationships" id="256" r:id="R3063469dc18b413d"/>
    <p:sldId xmlns:r="http://schemas.openxmlformats.org/officeDocument/2006/relationships" id="257" r:id="R42d0a5bfb70e4942"/>
    <p:sldId xmlns:r="http://schemas.openxmlformats.org/officeDocument/2006/relationships" id="258" r:id="R4db43d4f36924a3a"/>
    <p:sldId xmlns:r="http://schemas.openxmlformats.org/officeDocument/2006/relationships" id="259" r:id="R2b5172c427534f73"/>
    <p:sldId xmlns:r="http://schemas.openxmlformats.org/officeDocument/2006/relationships" id="260" r:id="R5d4f812648524bff"/>
    <p:sldId xmlns:r="http://schemas.openxmlformats.org/officeDocument/2006/relationships" id="261" r:id="R64b9e8eac5504fe7"/>
    <p:sldId xmlns:r="http://schemas.openxmlformats.org/officeDocument/2006/relationships" id="262" r:id="R7786bc0c2035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fdb4f376a4f00" /><Relationship Type="http://schemas.openxmlformats.org/officeDocument/2006/relationships/slide" Target="/ppt/slides/slide1.xml" Id="R3063469dc18b413d" /><Relationship Type="http://schemas.openxmlformats.org/officeDocument/2006/relationships/slide" Target="/ppt/slides/slide2.xml" Id="R42d0a5bfb70e4942" /><Relationship Type="http://schemas.openxmlformats.org/officeDocument/2006/relationships/slide" Target="/ppt/slides/slide3.xml" Id="R4db43d4f36924a3a" /><Relationship Type="http://schemas.openxmlformats.org/officeDocument/2006/relationships/slide" Target="/ppt/slides/slide4.xml" Id="R2b5172c427534f73" /><Relationship Type="http://schemas.openxmlformats.org/officeDocument/2006/relationships/slide" Target="/ppt/slides/slide5.xml" Id="R5d4f812648524bff" /><Relationship Type="http://schemas.openxmlformats.org/officeDocument/2006/relationships/slide" Target="/ppt/slides/slide6.xml" Id="R64b9e8eac5504fe7" /><Relationship Type="http://schemas.openxmlformats.org/officeDocument/2006/relationships/slide" Target="/ppt/slides/slide7.xml" Id="R7786bc0c2035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3999dea2c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42ab65a89477b" /><Relationship Type="http://schemas.openxmlformats.org/officeDocument/2006/relationships/theme" Target="/ppt/slideMasters/theme/theme1.xml" Id="R1b25f170c6f9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42ab65a89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8f5297e35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02c4cf563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bfd4b19c6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5cb3ebb71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2a3b575c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622836c29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9cee5742f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BUKKEVIK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BUKKEVIK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11 239 563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