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8e75aed774b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8c6c59150e41df"/>
  </p:sldMasterIdLst>
  <p:sldIdLst>
    <p:sldId xmlns:r="http://schemas.openxmlformats.org/officeDocument/2006/relationships" id="256" r:id="Rb02d68cb501f420c"/>
    <p:sldId xmlns:r="http://schemas.openxmlformats.org/officeDocument/2006/relationships" id="257" r:id="R325d202185a04104"/>
    <p:sldId xmlns:r="http://schemas.openxmlformats.org/officeDocument/2006/relationships" id="258" r:id="R5ad563f7f9dd46fe"/>
    <p:sldId xmlns:r="http://schemas.openxmlformats.org/officeDocument/2006/relationships" id="259" r:id="R97e43f945bdf4709"/>
    <p:sldId xmlns:r="http://schemas.openxmlformats.org/officeDocument/2006/relationships" id="260" r:id="Raf5d45a9e9814b2c"/>
    <p:sldId xmlns:r="http://schemas.openxmlformats.org/officeDocument/2006/relationships" id="261" r:id="R6c85fa4e9d3f4d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c6c59150e41df" /><Relationship Type="http://schemas.openxmlformats.org/officeDocument/2006/relationships/slide" Target="/ppt/slides/slide1.xml" Id="Rb02d68cb501f420c" /><Relationship Type="http://schemas.openxmlformats.org/officeDocument/2006/relationships/slide" Target="/ppt/slides/slide2.xml" Id="R325d202185a04104" /><Relationship Type="http://schemas.openxmlformats.org/officeDocument/2006/relationships/slide" Target="/ppt/slides/slide3.xml" Id="R5ad563f7f9dd46fe" /><Relationship Type="http://schemas.openxmlformats.org/officeDocument/2006/relationships/slide" Target="/ppt/slides/slide4.xml" Id="R97e43f945bdf4709" /><Relationship Type="http://schemas.openxmlformats.org/officeDocument/2006/relationships/slide" Target="/ppt/slides/slide5.xml" Id="Raf5d45a9e9814b2c" /><Relationship Type="http://schemas.openxmlformats.org/officeDocument/2006/relationships/slide" Target="/ppt/slides/slide6.xml" Id="R6c85fa4e9d3f4d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c1780ef95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bbece55e64c73" /><Relationship Type="http://schemas.openxmlformats.org/officeDocument/2006/relationships/theme" Target="/ppt/slideMasters/theme/theme1.xml" Id="R30342316d923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bbece55e6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9f1b5186549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9f466aa02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25f5b63ef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5591bf012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dfdfcb7f046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f0fb9a440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Rundhaug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