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d497a1c0e049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b877db39784a58"/>
  </p:sldMasterIdLst>
  <p:sldIdLst>
    <p:sldId xmlns:r="http://schemas.openxmlformats.org/officeDocument/2006/relationships" id="256" r:id="Ra4705ea211f54c36"/>
    <p:sldId xmlns:r="http://schemas.openxmlformats.org/officeDocument/2006/relationships" id="257" r:id="R5aa17e18fd544bed"/>
    <p:sldId xmlns:r="http://schemas.openxmlformats.org/officeDocument/2006/relationships" id="258" r:id="Rfbd5a2f213114b2f"/>
    <p:sldId xmlns:r="http://schemas.openxmlformats.org/officeDocument/2006/relationships" id="259" r:id="R8d944c5ef0334050"/>
    <p:sldId xmlns:r="http://schemas.openxmlformats.org/officeDocument/2006/relationships" id="260" r:id="R019e12ee71b54cca"/>
    <p:sldId xmlns:r="http://schemas.openxmlformats.org/officeDocument/2006/relationships" id="261" r:id="R8e02a84eb2064c3c"/>
    <p:sldId xmlns:r="http://schemas.openxmlformats.org/officeDocument/2006/relationships" id="262" r:id="R135b049ec82d41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b877db39784a58" /><Relationship Type="http://schemas.openxmlformats.org/officeDocument/2006/relationships/slide" Target="/ppt/slides/slide1.xml" Id="Ra4705ea211f54c36" /><Relationship Type="http://schemas.openxmlformats.org/officeDocument/2006/relationships/slide" Target="/ppt/slides/slide2.xml" Id="R5aa17e18fd544bed" /><Relationship Type="http://schemas.openxmlformats.org/officeDocument/2006/relationships/slide" Target="/ppt/slides/slide3.xml" Id="Rfbd5a2f213114b2f" /><Relationship Type="http://schemas.openxmlformats.org/officeDocument/2006/relationships/slide" Target="/ppt/slides/slide4.xml" Id="R8d944c5ef0334050" /><Relationship Type="http://schemas.openxmlformats.org/officeDocument/2006/relationships/slide" Target="/ppt/slides/slide5.xml" Id="R019e12ee71b54cca" /><Relationship Type="http://schemas.openxmlformats.org/officeDocument/2006/relationships/slide" Target="/ppt/slides/slide6.xml" Id="R8e02a84eb2064c3c" /><Relationship Type="http://schemas.openxmlformats.org/officeDocument/2006/relationships/slide" Target="/ppt/slides/slide7.xml" Id="R135b049ec82d41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19524509d847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89952bc1148e5" /><Relationship Type="http://schemas.openxmlformats.org/officeDocument/2006/relationships/theme" Target="/ppt/slideMasters/theme/theme1.xml" Id="R86b0389075574b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489952bc1148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7beb82a5343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c9299f99348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75728a4244b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f4e0cbfb744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c953da42246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7d881923b41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fb9ad245644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SVANEN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SVANEN HOLDING AS ble etablert [år] og holder til i Førresfjorden.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36 610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MATHIAS APELAND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Rundhaug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989 243 179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HOLDING AS</a:t>
            </a:r>
          </a:p>
        </p:txBody>
      </p:sp>
    </p:spTree>
  </p:cSld>
  <p:clrMapOvr>
    <a:masterClrMapping xmlns:a="http://schemas.openxmlformats.org/drawingml/2006/main"/>
  </p:clrMapOvr>
</p:sld>
</file>